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1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42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758B6-3CD3-4601-AF73-52C6127A52EE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880E1-2256-421B-837D-8378F2B00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44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DD8E4-CC9E-4DEF-AF27-D8593BA64B31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66775" y="929221"/>
            <a:ext cx="9985247" cy="56997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74393" y="1643203"/>
            <a:ext cx="2646556" cy="393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48190" y="5293347"/>
            <a:ext cx="1199276" cy="756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334146" y="1412498"/>
            <a:ext cx="1493646" cy="716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742742" y="4019842"/>
            <a:ext cx="1216023" cy="6237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691811" y="2597747"/>
            <a:ext cx="1195256" cy="7406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439291" y="2696901"/>
            <a:ext cx="1750925" cy="5423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8811458" y="5071744"/>
            <a:ext cx="794415" cy="8546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774393" y="2278879"/>
            <a:ext cx="1162348" cy="11623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4637907" y="3866209"/>
            <a:ext cx="1367782" cy="9309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826531" y="4016464"/>
            <a:ext cx="1210470" cy="68112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2891123" y="5071744"/>
            <a:ext cx="991264" cy="9838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6335560" y="1625638"/>
            <a:ext cx="1433550" cy="4113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6824421" y="3845433"/>
            <a:ext cx="920578" cy="95255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6676316" y="2713925"/>
            <a:ext cx="1216784" cy="50825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6570105" y="5411000"/>
            <a:ext cx="1501205" cy="44935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4657078" y="5339329"/>
            <a:ext cx="1401453" cy="59269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8592067" y="2705510"/>
            <a:ext cx="977803" cy="52508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8346354" y="4133216"/>
            <a:ext cx="1469229" cy="37698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4248873" y="1556499"/>
            <a:ext cx="1076248" cy="55021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80878" y="3328295"/>
            <a:ext cx="5531642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22357" y="3287721"/>
            <a:ext cx="7448684" cy="3020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3347" y="7074860"/>
            <a:ext cx="233044" cy="208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6.png"/><Relationship Id="rId2" Type="http://schemas.openxmlformats.org/officeDocument/2006/relationships/image" Target="../media/image102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117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39.png"/><Relationship Id="rId5" Type="http://schemas.openxmlformats.org/officeDocument/2006/relationships/image" Target="../media/image134.png"/><Relationship Id="rId10" Type="http://schemas.openxmlformats.org/officeDocument/2006/relationships/image" Target="../media/image138.png"/><Relationship Id="rId4" Type="http://schemas.openxmlformats.org/officeDocument/2006/relationships/image" Target="../media/image133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hyperlink" Target="http://www.cafemumu.ru/" TargetMode="External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10" Type="http://schemas.openxmlformats.org/officeDocument/2006/relationships/image" Target="../media/image147.png"/><Relationship Id="rId4" Type="http://schemas.openxmlformats.org/officeDocument/2006/relationships/image" Target="../media/image34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4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hyperlink" Target="mailto:group@cafemumu.ru" TargetMode="External"/><Relationship Id="rId15" Type="http://schemas.openxmlformats.org/officeDocument/2006/relationships/hyperlink" Target="http://www.instagram.com/cafemumu/" TargetMode="External"/><Relationship Id="rId10" Type="http://schemas.openxmlformats.org/officeDocument/2006/relationships/image" Target="../media/image160.png"/><Relationship Id="rId4" Type="http://schemas.openxmlformats.org/officeDocument/2006/relationships/image" Target="../media/image155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4.png"/><Relationship Id="rId18" Type="http://schemas.openxmlformats.org/officeDocument/2006/relationships/image" Target="../media/image60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image" Target="../media/image45.jp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34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0" Type="http://schemas.openxmlformats.org/officeDocument/2006/relationships/image" Target="../media/image3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0723" y="5406273"/>
            <a:ext cx="7781858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23495">
              <a:lnSpc>
                <a:spcPct val="100000"/>
              </a:lnSpc>
              <a:spcBef>
                <a:spcPts val="90"/>
              </a:spcBef>
            </a:pPr>
            <a:r>
              <a:rPr lang="ru-RU" sz="36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ПРЕДЛОЖЕНИЕ ПО </a:t>
            </a:r>
            <a:r>
              <a:rPr sz="36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ОРГАНИЗАЦИ</a:t>
            </a:r>
            <a:r>
              <a:rPr lang="ru-RU" sz="36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36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ПИТАНИЯ </a:t>
            </a: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ТУРИСТИЧЕСКИХ</a:t>
            </a:r>
            <a:r>
              <a:rPr sz="36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ГРУПП</a:t>
            </a:r>
            <a:endParaRPr lang="en-US" sz="3600" dirty="0">
              <a:latin typeface="Calibri"/>
              <a:cs typeface="Calibri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8476923" y="5581768"/>
            <a:ext cx="1104327" cy="768546"/>
            <a:chOff x="8442642" y="5142540"/>
            <a:chExt cx="1104327" cy="768546"/>
          </a:xfrm>
        </p:grpSpPr>
        <p:sp>
          <p:nvSpPr>
            <p:cNvPr id="3" name="object 3"/>
            <p:cNvSpPr/>
            <p:nvPr/>
          </p:nvSpPr>
          <p:spPr>
            <a:xfrm>
              <a:off x="8683320" y="5142540"/>
              <a:ext cx="666115" cy="661670"/>
            </a:xfrm>
            <a:custGeom>
              <a:avLst/>
              <a:gdLst/>
              <a:ahLst/>
              <a:cxnLst/>
              <a:rect l="l" t="t" r="r" b="b"/>
              <a:pathLst>
                <a:path w="666115" h="661670">
                  <a:moveTo>
                    <a:pt x="262915" y="612927"/>
                  </a:moveTo>
                  <a:lnTo>
                    <a:pt x="267233" y="625856"/>
                  </a:lnTo>
                  <a:lnTo>
                    <a:pt x="273265" y="637921"/>
                  </a:lnTo>
                  <a:lnTo>
                    <a:pt x="278447" y="649122"/>
                  </a:lnTo>
                  <a:lnTo>
                    <a:pt x="285343" y="661200"/>
                  </a:lnTo>
                  <a:lnTo>
                    <a:pt x="332752" y="661200"/>
                  </a:lnTo>
                  <a:lnTo>
                    <a:pt x="399986" y="654304"/>
                  </a:lnTo>
                  <a:lnTo>
                    <a:pt x="461187" y="635330"/>
                  </a:lnTo>
                  <a:lnTo>
                    <a:pt x="481331" y="625856"/>
                  </a:lnTo>
                  <a:lnTo>
                    <a:pt x="327583" y="625856"/>
                  </a:lnTo>
                  <a:lnTo>
                    <a:pt x="305155" y="623265"/>
                  </a:lnTo>
                  <a:lnTo>
                    <a:pt x="283616" y="618959"/>
                  </a:lnTo>
                  <a:lnTo>
                    <a:pt x="262915" y="612927"/>
                  </a:lnTo>
                  <a:close/>
                </a:path>
                <a:path w="666115" h="661670">
                  <a:moveTo>
                    <a:pt x="349986" y="0"/>
                  </a:moveTo>
                  <a:lnTo>
                    <a:pt x="316369" y="0"/>
                  </a:lnTo>
                  <a:lnTo>
                    <a:pt x="299135" y="850"/>
                  </a:lnTo>
                  <a:lnTo>
                    <a:pt x="234480" y="13779"/>
                  </a:lnTo>
                  <a:lnTo>
                    <a:pt x="174993" y="40513"/>
                  </a:lnTo>
                  <a:lnTo>
                    <a:pt x="122415" y="76720"/>
                  </a:lnTo>
                  <a:lnTo>
                    <a:pt x="76720" y="122415"/>
                  </a:lnTo>
                  <a:lnTo>
                    <a:pt x="40500" y="174993"/>
                  </a:lnTo>
                  <a:lnTo>
                    <a:pt x="14643" y="234480"/>
                  </a:lnTo>
                  <a:lnTo>
                    <a:pt x="850" y="299135"/>
                  </a:lnTo>
                  <a:lnTo>
                    <a:pt x="0" y="361200"/>
                  </a:lnTo>
                  <a:lnTo>
                    <a:pt x="4305" y="389648"/>
                  </a:lnTo>
                  <a:lnTo>
                    <a:pt x="18961" y="443103"/>
                  </a:lnTo>
                  <a:lnTo>
                    <a:pt x="41376" y="493090"/>
                  </a:lnTo>
                  <a:lnTo>
                    <a:pt x="71551" y="537921"/>
                  </a:lnTo>
                  <a:lnTo>
                    <a:pt x="109474" y="576719"/>
                  </a:lnTo>
                  <a:lnTo>
                    <a:pt x="152577" y="609473"/>
                  </a:lnTo>
                  <a:lnTo>
                    <a:pt x="201726" y="635330"/>
                  </a:lnTo>
                  <a:lnTo>
                    <a:pt x="255168" y="652576"/>
                  </a:lnTo>
                  <a:lnTo>
                    <a:pt x="246545" y="641375"/>
                  </a:lnTo>
                  <a:lnTo>
                    <a:pt x="238785" y="630161"/>
                  </a:lnTo>
                  <a:lnTo>
                    <a:pt x="233603" y="617232"/>
                  </a:lnTo>
                  <a:lnTo>
                    <a:pt x="229298" y="605155"/>
                  </a:lnTo>
                  <a:lnTo>
                    <a:pt x="207746" y="595680"/>
                  </a:lnTo>
                  <a:lnTo>
                    <a:pt x="168960" y="571538"/>
                  </a:lnTo>
                  <a:lnTo>
                    <a:pt x="134480" y="543102"/>
                  </a:lnTo>
                  <a:lnTo>
                    <a:pt x="103428" y="508609"/>
                  </a:lnTo>
                  <a:lnTo>
                    <a:pt x="77571" y="471538"/>
                  </a:lnTo>
                  <a:lnTo>
                    <a:pt x="56883" y="430161"/>
                  </a:lnTo>
                  <a:lnTo>
                    <a:pt x="42240" y="385330"/>
                  </a:lnTo>
                  <a:lnTo>
                    <a:pt x="35331" y="339648"/>
                  </a:lnTo>
                  <a:lnTo>
                    <a:pt x="34509" y="315506"/>
                  </a:lnTo>
                  <a:lnTo>
                    <a:pt x="34572" y="312928"/>
                  </a:lnTo>
                  <a:lnTo>
                    <a:pt x="41376" y="251714"/>
                  </a:lnTo>
                  <a:lnTo>
                    <a:pt x="59474" y="192239"/>
                  </a:lnTo>
                  <a:lnTo>
                    <a:pt x="88785" y="138785"/>
                  </a:lnTo>
                  <a:lnTo>
                    <a:pt x="127584" y="92240"/>
                  </a:lnTo>
                  <a:lnTo>
                    <a:pt x="174129" y="54305"/>
                  </a:lnTo>
                  <a:lnTo>
                    <a:pt x="227584" y="24993"/>
                  </a:lnTo>
                  <a:lnTo>
                    <a:pt x="287058" y="6032"/>
                  </a:lnTo>
                  <a:lnTo>
                    <a:pt x="317233" y="850"/>
                  </a:lnTo>
                  <a:lnTo>
                    <a:pt x="349986" y="0"/>
                  </a:lnTo>
                  <a:close/>
                </a:path>
                <a:path w="666115" h="661670">
                  <a:moveTo>
                    <a:pt x="662063" y="306895"/>
                  </a:moveTo>
                  <a:lnTo>
                    <a:pt x="660336" y="346544"/>
                  </a:lnTo>
                  <a:lnTo>
                    <a:pt x="648271" y="408609"/>
                  </a:lnTo>
                  <a:lnTo>
                    <a:pt x="624116" y="463791"/>
                  </a:lnTo>
                  <a:lnTo>
                    <a:pt x="591362" y="513791"/>
                  </a:lnTo>
                  <a:lnTo>
                    <a:pt x="549122" y="556031"/>
                  </a:lnTo>
                  <a:lnTo>
                    <a:pt x="498259" y="588784"/>
                  </a:lnTo>
                  <a:lnTo>
                    <a:pt x="442226" y="612063"/>
                  </a:lnTo>
                  <a:lnTo>
                    <a:pt x="381889" y="624992"/>
                  </a:lnTo>
                  <a:lnTo>
                    <a:pt x="349986" y="625856"/>
                  </a:lnTo>
                  <a:lnTo>
                    <a:pt x="481331" y="625856"/>
                  </a:lnTo>
                  <a:lnTo>
                    <a:pt x="518096" y="605155"/>
                  </a:lnTo>
                  <a:lnTo>
                    <a:pt x="567232" y="564642"/>
                  </a:lnTo>
                  <a:lnTo>
                    <a:pt x="607745" y="516369"/>
                  </a:lnTo>
                  <a:lnTo>
                    <a:pt x="638784" y="461200"/>
                  </a:lnTo>
                  <a:lnTo>
                    <a:pt x="658609" y="398272"/>
                  </a:lnTo>
                  <a:lnTo>
                    <a:pt x="664641" y="349999"/>
                  </a:lnTo>
                  <a:lnTo>
                    <a:pt x="665505" y="332752"/>
                  </a:lnTo>
                  <a:lnTo>
                    <a:pt x="664641" y="326720"/>
                  </a:lnTo>
                  <a:lnTo>
                    <a:pt x="662914" y="318960"/>
                  </a:lnTo>
                  <a:lnTo>
                    <a:pt x="662914" y="312928"/>
                  </a:lnTo>
                  <a:lnTo>
                    <a:pt x="662063" y="3068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840691" y="5284590"/>
              <a:ext cx="394335" cy="414655"/>
            </a:xfrm>
            <a:custGeom>
              <a:avLst/>
              <a:gdLst/>
              <a:ahLst/>
              <a:cxnLst/>
              <a:rect l="l" t="t" r="r" b="b"/>
              <a:pathLst>
                <a:path w="394334" h="414654">
                  <a:moveTo>
                    <a:pt x="125869" y="368096"/>
                  </a:moveTo>
                  <a:lnTo>
                    <a:pt x="124993" y="373265"/>
                  </a:lnTo>
                  <a:lnTo>
                    <a:pt x="121551" y="387070"/>
                  </a:lnTo>
                  <a:lnTo>
                    <a:pt x="120688" y="393966"/>
                  </a:lnTo>
                  <a:lnTo>
                    <a:pt x="142252" y="402577"/>
                  </a:lnTo>
                  <a:lnTo>
                    <a:pt x="164655" y="409473"/>
                  </a:lnTo>
                  <a:lnTo>
                    <a:pt x="187934" y="412927"/>
                  </a:lnTo>
                  <a:lnTo>
                    <a:pt x="212077" y="414655"/>
                  </a:lnTo>
                  <a:lnTo>
                    <a:pt x="226733" y="413791"/>
                  </a:lnTo>
                  <a:lnTo>
                    <a:pt x="254317" y="410337"/>
                  </a:lnTo>
                  <a:lnTo>
                    <a:pt x="268109" y="406895"/>
                  </a:lnTo>
                  <a:lnTo>
                    <a:pt x="293115" y="397408"/>
                  </a:lnTo>
                  <a:lnTo>
                    <a:pt x="225005" y="397408"/>
                  </a:lnTo>
                  <a:lnTo>
                    <a:pt x="199135" y="395681"/>
                  </a:lnTo>
                  <a:lnTo>
                    <a:pt x="187070" y="393103"/>
                  </a:lnTo>
                  <a:lnTo>
                    <a:pt x="174129" y="388785"/>
                  </a:lnTo>
                  <a:lnTo>
                    <a:pt x="149148" y="379310"/>
                  </a:lnTo>
                  <a:lnTo>
                    <a:pt x="125869" y="368096"/>
                  </a:lnTo>
                  <a:close/>
                </a:path>
                <a:path w="394334" h="414654">
                  <a:moveTo>
                    <a:pt x="393966" y="311200"/>
                  </a:moveTo>
                  <a:lnTo>
                    <a:pt x="360349" y="345681"/>
                  </a:lnTo>
                  <a:lnTo>
                    <a:pt x="320687" y="373265"/>
                  </a:lnTo>
                  <a:lnTo>
                    <a:pt x="275005" y="391363"/>
                  </a:lnTo>
                  <a:lnTo>
                    <a:pt x="225005" y="397408"/>
                  </a:lnTo>
                  <a:lnTo>
                    <a:pt x="293115" y="397408"/>
                  </a:lnTo>
                  <a:lnTo>
                    <a:pt x="317245" y="385343"/>
                  </a:lnTo>
                  <a:lnTo>
                    <a:pt x="339661" y="369824"/>
                  </a:lnTo>
                  <a:lnTo>
                    <a:pt x="359486" y="352577"/>
                  </a:lnTo>
                  <a:lnTo>
                    <a:pt x="377583" y="332752"/>
                  </a:lnTo>
                  <a:lnTo>
                    <a:pt x="393966" y="311200"/>
                  </a:lnTo>
                  <a:close/>
                </a:path>
                <a:path w="394334" h="414654">
                  <a:moveTo>
                    <a:pt x="156044" y="0"/>
                  </a:moveTo>
                  <a:lnTo>
                    <a:pt x="107759" y="17246"/>
                  </a:lnTo>
                  <a:lnTo>
                    <a:pt x="66382" y="47409"/>
                  </a:lnTo>
                  <a:lnTo>
                    <a:pt x="34480" y="85344"/>
                  </a:lnTo>
                  <a:lnTo>
                    <a:pt x="18097" y="116382"/>
                  </a:lnTo>
                  <a:lnTo>
                    <a:pt x="11201" y="131889"/>
                  </a:lnTo>
                  <a:lnTo>
                    <a:pt x="6896" y="149136"/>
                  </a:lnTo>
                  <a:lnTo>
                    <a:pt x="3454" y="166382"/>
                  </a:lnTo>
                  <a:lnTo>
                    <a:pt x="863" y="184480"/>
                  </a:lnTo>
                  <a:lnTo>
                    <a:pt x="0" y="203441"/>
                  </a:lnTo>
                  <a:lnTo>
                    <a:pt x="1727" y="228447"/>
                  </a:lnTo>
                  <a:lnTo>
                    <a:pt x="13792" y="277583"/>
                  </a:lnTo>
                  <a:lnTo>
                    <a:pt x="37071" y="322414"/>
                  </a:lnTo>
                  <a:lnTo>
                    <a:pt x="70688" y="359486"/>
                  </a:lnTo>
                  <a:lnTo>
                    <a:pt x="91389" y="375856"/>
                  </a:lnTo>
                  <a:lnTo>
                    <a:pt x="91511" y="368096"/>
                  </a:lnTo>
                  <a:lnTo>
                    <a:pt x="92240" y="362927"/>
                  </a:lnTo>
                  <a:lnTo>
                    <a:pt x="93967" y="356031"/>
                  </a:lnTo>
                  <a:lnTo>
                    <a:pt x="94830" y="349999"/>
                  </a:lnTo>
                  <a:lnTo>
                    <a:pt x="79324" y="334479"/>
                  </a:lnTo>
                  <a:lnTo>
                    <a:pt x="65531" y="317233"/>
                  </a:lnTo>
                  <a:lnTo>
                    <a:pt x="42252" y="279311"/>
                  </a:lnTo>
                  <a:lnTo>
                    <a:pt x="27584" y="237070"/>
                  </a:lnTo>
                  <a:lnTo>
                    <a:pt x="22415" y="190512"/>
                  </a:lnTo>
                  <a:lnTo>
                    <a:pt x="22415" y="174142"/>
                  </a:lnTo>
                  <a:lnTo>
                    <a:pt x="31902" y="126720"/>
                  </a:lnTo>
                  <a:lnTo>
                    <a:pt x="50863" y="84480"/>
                  </a:lnTo>
                  <a:lnTo>
                    <a:pt x="79324" y="48272"/>
                  </a:lnTo>
                  <a:lnTo>
                    <a:pt x="114655" y="18961"/>
                  </a:lnTo>
                  <a:lnTo>
                    <a:pt x="127584" y="12065"/>
                  </a:lnTo>
                  <a:lnTo>
                    <a:pt x="141376" y="4305"/>
                  </a:lnTo>
                  <a:lnTo>
                    <a:pt x="1560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70134" y="5332601"/>
              <a:ext cx="76835" cy="578485"/>
            </a:xfrm>
            <a:custGeom>
              <a:avLst/>
              <a:gdLst/>
              <a:ahLst/>
              <a:cxnLst/>
              <a:rect l="l" t="t" r="r" b="b"/>
              <a:pathLst>
                <a:path w="76834" h="578485">
                  <a:moveTo>
                    <a:pt x="30175" y="0"/>
                  </a:moveTo>
                  <a:lnTo>
                    <a:pt x="26720" y="0"/>
                  </a:lnTo>
                  <a:lnTo>
                    <a:pt x="23279" y="2590"/>
                  </a:lnTo>
                  <a:lnTo>
                    <a:pt x="20700" y="6032"/>
                  </a:lnTo>
                  <a:lnTo>
                    <a:pt x="18961" y="11201"/>
                  </a:lnTo>
                  <a:lnTo>
                    <a:pt x="18097" y="18961"/>
                  </a:lnTo>
                  <a:lnTo>
                    <a:pt x="18097" y="93967"/>
                  </a:lnTo>
                  <a:lnTo>
                    <a:pt x="17246" y="131038"/>
                  </a:lnTo>
                  <a:lnTo>
                    <a:pt x="17246" y="165519"/>
                  </a:lnTo>
                  <a:lnTo>
                    <a:pt x="15495" y="234480"/>
                  </a:lnTo>
                  <a:lnTo>
                    <a:pt x="14655" y="298272"/>
                  </a:lnTo>
                  <a:lnTo>
                    <a:pt x="12064" y="360337"/>
                  </a:lnTo>
                  <a:lnTo>
                    <a:pt x="8610" y="419823"/>
                  </a:lnTo>
                  <a:lnTo>
                    <a:pt x="4305" y="477583"/>
                  </a:lnTo>
                  <a:lnTo>
                    <a:pt x="863" y="533615"/>
                  </a:lnTo>
                  <a:lnTo>
                    <a:pt x="0" y="543953"/>
                  </a:lnTo>
                  <a:lnTo>
                    <a:pt x="863" y="552577"/>
                  </a:lnTo>
                  <a:lnTo>
                    <a:pt x="3441" y="560336"/>
                  </a:lnTo>
                  <a:lnTo>
                    <a:pt x="31038" y="578446"/>
                  </a:lnTo>
                  <a:lnTo>
                    <a:pt x="38785" y="578446"/>
                  </a:lnTo>
                  <a:lnTo>
                    <a:pt x="65519" y="553440"/>
                  </a:lnTo>
                  <a:lnTo>
                    <a:pt x="65519" y="546544"/>
                  </a:lnTo>
                  <a:lnTo>
                    <a:pt x="62928" y="525856"/>
                  </a:lnTo>
                  <a:lnTo>
                    <a:pt x="60350" y="504304"/>
                  </a:lnTo>
                  <a:lnTo>
                    <a:pt x="56895" y="481888"/>
                  </a:lnTo>
                  <a:lnTo>
                    <a:pt x="55168" y="457746"/>
                  </a:lnTo>
                  <a:lnTo>
                    <a:pt x="53454" y="434479"/>
                  </a:lnTo>
                  <a:lnTo>
                    <a:pt x="54317" y="387921"/>
                  </a:lnTo>
                  <a:lnTo>
                    <a:pt x="61201" y="343103"/>
                  </a:lnTo>
                  <a:lnTo>
                    <a:pt x="62928" y="333616"/>
                  </a:lnTo>
                  <a:lnTo>
                    <a:pt x="65519" y="312064"/>
                  </a:lnTo>
                  <a:lnTo>
                    <a:pt x="68960" y="288797"/>
                  </a:lnTo>
                  <a:lnTo>
                    <a:pt x="70688" y="262064"/>
                  </a:lnTo>
                  <a:lnTo>
                    <a:pt x="73278" y="234480"/>
                  </a:lnTo>
                  <a:lnTo>
                    <a:pt x="75006" y="206032"/>
                  </a:lnTo>
                  <a:lnTo>
                    <a:pt x="76733" y="176720"/>
                  </a:lnTo>
                  <a:lnTo>
                    <a:pt x="76733" y="148272"/>
                  </a:lnTo>
                  <a:lnTo>
                    <a:pt x="74142" y="93967"/>
                  </a:lnTo>
                  <a:lnTo>
                    <a:pt x="67246" y="48272"/>
                  </a:lnTo>
                  <a:lnTo>
                    <a:pt x="61201" y="30175"/>
                  </a:lnTo>
                  <a:lnTo>
                    <a:pt x="57746" y="21551"/>
                  </a:lnTo>
                  <a:lnTo>
                    <a:pt x="54317" y="15519"/>
                  </a:lnTo>
                  <a:lnTo>
                    <a:pt x="49136" y="9474"/>
                  </a:lnTo>
                  <a:lnTo>
                    <a:pt x="43967" y="6032"/>
                  </a:lnTo>
                  <a:lnTo>
                    <a:pt x="39662" y="2590"/>
                  </a:lnTo>
                  <a:lnTo>
                    <a:pt x="34467" y="863"/>
                  </a:lnTo>
                  <a:lnTo>
                    <a:pt x="30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57684" y="5376925"/>
              <a:ext cx="160350" cy="775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51409" y="5284590"/>
              <a:ext cx="294005" cy="262255"/>
            </a:xfrm>
            <a:custGeom>
              <a:avLst/>
              <a:gdLst/>
              <a:ahLst/>
              <a:cxnLst/>
              <a:rect l="l" t="t" r="r" b="b"/>
              <a:pathLst>
                <a:path w="294004" h="262254">
                  <a:moveTo>
                    <a:pt x="21551" y="173278"/>
                  </a:moveTo>
                  <a:lnTo>
                    <a:pt x="20701" y="174142"/>
                  </a:lnTo>
                  <a:lnTo>
                    <a:pt x="18961" y="176720"/>
                  </a:lnTo>
                  <a:lnTo>
                    <a:pt x="16383" y="180174"/>
                  </a:lnTo>
                  <a:lnTo>
                    <a:pt x="12065" y="183616"/>
                  </a:lnTo>
                  <a:lnTo>
                    <a:pt x="7759" y="190512"/>
                  </a:lnTo>
                  <a:lnTo>
                    <a:pt x="0" y="199135"/>
                  </a:lnTo>
                  <a:lnTo>
                    <a:pt x="863" y="199135"/>
                  </a:lnTo>
                  <a:lnTo>
                    <a:pt x="2590" y="200863"/>
                  </a:lnTo>
                  <a:lnTo>
                    <a:pt x="6896" y="204304"/>
                  </a:lnTo>
                  <a:lnTo>
                    <a:pt x="12941" y="208610"/>
                  </a:lnTo>
                  <a:lnTo>
                    <a:pt x="17246" y="211213"/>
                  </a:lnTo>
                  <a:lnTo>
                    <a:pt x="27584" y="219824"/>
                  </a:lnTo>
                  <a:lnTo>
                    <a:pt x="35344" y="225005"/>
                  </a:lnTo>
                  <a:lnTo>
                    <a:pt x="43116" y="231038"/>
                  </a:lnTo>
                  <a:lnTo>
                    <a:pt x="51727" y="237934"/>
                  </a:lnTo>
                  <a:lnTo>
                    <a:pt x="50012" y="242239"/>
                  </a:lnTo>
                  <a:lnTo>
                    <a:pt x="50012" y="256031"/>
                  </a:lnTo>
                  <a:lnTo>
                    <a:pt x="52590" y="259473"/>
                  </a:lnTo>
                  <a:lnTo>
                    <a:pt x="56032" y="262064"/>
                  </a:lnTo>
                  <a:lnTo>
                    <a:pt x="62077" y="262064"/>
                  </a:lnTo>
                  <a:lnTo>
                    <a:pt x="68973" y="260337"/>
                  </a:lnTo>
                  <a:lnTo>
                    <a:pt x="78460" y="256031"/>
                  </a:lnTo>
                  <a:lnTo>
                    <a:pt x="99148" y="245681"/>
                  </a:lnTo>
                  <a:lnTo>
                    <a:pt x="108623" y="237934"/>
                  </a:lnTo>
                  <a:lnTo>
                    <a:pt x="119837" y="229311"/>
                  </a:lnTo>
                  <a:lnTo>
                    <a:pt x="131902" y="218960"/>
                  </a:lnTo>
                  <a:lnTo>
                    <a:pt x="143103" y="206032"/>
                  </a:lnTo>
                  <a:lnTo>
                    <a:pt x="156032" y="191376"/>
                  </a:lnTo>
                  <a:lnTo>
                    <a:pt x="160350" y="191376"/>
                  </a:lnTo>
                  <a:lnTo>
                    <a:pt x="160350" y="189649"/>
                  </a:lnTo>
                  <a:lnTo>
                    <a:pt x="159486" y="187934"/>
                  </a:lnTo>
                  <a:lnTo>
                    <a:pt x="159486" y="185343"/>
                  </a:lnTo>
                  <a:lnTo>
                    <a:pt x="158105" y="178447"/>
                  </a:lnTo>
                  <a:lnTo>
                    <a:pt x="104317" y="178447"/>
                  </a:lnTo>
                  <a:lnTo>
                    <a:pt x="21551" y="173278"/>
                  </a:lnTo>
                  <a:close/>
                </a:path>
                <a:path w="294004" h="262254">
                  <a:moveTo>
                    <a:pt x="174651" y="168960"/>
                  </a:moveTo>
                  <a:lnTo>
                    <a:pt x="156032" y="168960"/>
                  </a:lnTo>
                  <a:lnTo>
                    <a:pt x="157759" y="172415"/>
                  </a:lnTo>
                  <a:lnTo>
                    <a:pt x="161201" y="177584"/>
                  </a:lnTo>
                  <a:lnTo>
                    <a:pt x="163804" y="181889"/>
                  </a:lnTo>
                  <a:lnTo>
                    <a:pt x="163804" y="181038"/>
                  </a:lnTo>
                  <a:lnTo>
                    <a:pt x="165519" y="180174"/>
                  </a:lnTo>
                  <a:lnTo>
                    <a:pt x="167246" y="178447"/>
                  </a:lnTo>
                  <a:lnTo>
                    <a:pt x="169824" y="175005"/>
                  </a:lnTo>
                  <a:lnTo>
                    <a:pt x="174651" y="168960"/>
                  </a:lnTo>
                  <a:close/>
                </a:path>
                <a:path w="294004" h="262254">
                  <a:moveTo>
                    <a:pt x="256908" y="12928"/>
                  </a:moveTo>
                  <a:lnTo>
                    <a:pt x="220687" y="31889"/>
                  </a:lnTo>
                  <a:lnTo>
                    <a:pt x="194830" y="61201"/>
                  </a:lnTo>
                  <a:lnTo>
                    <a:pt x="193103" y="62928"/>
                  </a:lnTo>
                  <a:lnTo>
                    <a:pt x="192252" y="64655"/>
                  </a:lnTo>
                  <a:lnTo>
                    <a:pt x="189661" y="67246"/>
                  </a:lnTo>
                  <a:lnTo>
                    <a:pt x="187934" y="71551"/>
                  </a:lnTo>
                  <a:lnTo>
                    <a:pt x="183616" y="75857"/>
                  </a:lnTo>
                  <a:lnTo>
                    <a:pt x="178447" y="81889"/>
                  </a:lnTo>
                  <a:lnTo>
                    <a:pt x="173278" y="89649"/>
                  </a:lnTo>
                  <a:lnTo>
                    <a:pt x="165519" y="99999"/>
                  </a:lnTo>
                  <a:lnTo>
                    <a:pt x="156908" y="110337"/>
                  </a:lnTo>
                  <a:lnTo>
                    <a:pt x="146558" y="124142"/>
                  </a:lnTo>
                  <a:lnTo>
                    <a:pt x="133629" y="139649"/>
                  </a:lnTo>
                  <a:lnTo>
                    <a:pt x="119837" y="156895"/>
                  </a:lnTo>
                  <a:lnTo>
                    <a:pt x="104317" y="178447"/>
                  </a:lnTo>
                  <a:lnTo>
                    <a:pt x="158105" y="178447"/>
                  </a:lnTo>
                  <a:lnTo>
                    <a:pt x="157759" y="176720"/>
                  </a:lnTo>
                  <a:lnTo>
                    <a:pt x="156032" y="168960"/>
                  </a:lnTo>
                  <a:lnTo>
                    <a:pt x="174651" y="168960"/>
                  </a:lnTo>
                  <a:lnTo>
                    <a:pt x="176720" y="166369"/>
                  </a:lnTo>
                  <a:lnTo>
                    <a:pt x="188798" y="150863"/>
                  </a:lnTo>
                  <a:lnTo>
                    <a:pt x="198272" y="140512"/>
                  </a:lnTo>
                  <a:lnTo>
                    <a:pt x="207772" y="126720"/>
                  </a:lnTo>
                  <a:lnTo>
                    <a:pt x="219837" y="112928"/>
                  </a:lnTo>
                  <a:lnTo>
                    <a:pt x="233629" y="95694"/>
                  </a:lnTo>
                  <a:lnTo>
                    <a:pt x="249135" y="74993"/>
                  </a:lnTo>
                  <a:lnTo>
                    <a:pt x="268097" y="52590"/>
                  </a:lnTo>
                  <a:lnTo>
                    <a:pt x="274993" y="43103"/>
                  </a:lnTo>
                  <a:lnTo>
                    <a:pt x="281198" y="35344"/>
                  </a:lnTo>
                  <a:lnTo>
                    <a:pt x="263804" y="35344"/>
                  </a:lnTo>
                  <a:lnTo>
                    <a:pt x="263804" y="18961"/>
                  </a:lnTo>
                  <a:lnTo>
                    <a:pt x="262077" y="16382"/>
                  </a:lnTo>
                  <a:lnTo>
                    <a:pt x="259486" y="13792"/>
                  </a:lnTo>
                  <a:lnTo>
                    <a:pt x="256908" y="12928"/>
                  </a:lnTo>
                  <a:close/>
                </a:path>
                <a:path w="294004" h="262254">
                  <a:moveTo>
                    <a:pt x="288785" y="0"/>
                  </a:moveTo>
                  <a:lnTo>
                    <a:pt x="281889" y="0"/>
                  </a:lnTo>
                  <a:lnTo>
                    <a:pt x="271551" y="3441"/>
                  </a:lnTo>
                  <a:lnTo>
                    <a:pt x="259486" y="9486"/>
                  </a:lnTo>
                  <a:lnTo>
                    <a:pt x="263804" y="9486"/>
                  </a:lnTo>
                  <a:lnTo>
                    <a:pt x="267246" y="11214"/>
                  </a:lnTo>
                  <a:lnTo>
                    <a:pt x="270700" y="18110"/>
                  </a:lnTo>
                  <a:lnTo>
                    <a:pt x="269824" y="21551"/>
                  </a:lnTo>
                  <a:lnTo>
                    <a:pt x="268973" y="25857"/>
                  </a:lnTo>
                  <a:lnTo>
                    <a:pt x="266382" y="31038"/>
                  </a:lnTo>
                  <a:lnTo>
                    <a:pt x="263804" y="35344"/>
                  </a:lnTo>
                  <a:lnTo>
                    <a:pt x="281198" y="35344"/>
                  </a:lnTo>
                  <a:lnTo>
                    <a:pt x="281889" y="34480"/>
                  </a:lnTo>
                  <a:lnTo>
                    <a:pt x="286207" y="27584"/>
                  </a:lnTo>
                  <a:lnTo>
                    <a:pt x="292239" y="15519"/>
                  </a:lnTo>
                  <a:lnTo>
                    <a:pt x="293979" y="10350"/>
                  </a:lnTo>
                  <a:lnTo>
                    <a:pt x="293979" y="6032"/>
                  </a:lnTo>
                  <a:lnTo>
                    <a:pt x="293103" y="3441"/>
                  </a:lnTo>
                  <a:lnTo>
                    <a:pt x="291376" y="863"/>
                  </a:lnTo>
                  <a:lnTo>
                    <a:pt x="2887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13750" y="5379204"/>
              <a:ext cx="91440" cy="225425"/>
            </a:xfrm>
            <a:custGeom>
              <a:avLst/>
              <a:gdLst/>
              <a:ahLst/>
              <a:cxnLst/>
              <a:rect l="l" t="t" r="r" b="b"/>
              <a:pathLst>
                <a:path w="91440" h="225425">
                  <a:moveTo>
                    <a:pt x="69824" y="0"/>
                  </a:moveTo>
                  <a:lnTo>
                    <a:pt x="0" y="82765"/>
                  </a:lnTo>
                  <a:lnTo>
                    <a:pt x="65519" y="225005"/>
                  </a:lnTo>
                  <a:lnTo>
                    <a:pt x="91376" y="193967"/>
                  </a:lnTo>
                  <a:lnTo>
                    <a:pt x="698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880705" y="5500807"/>
              <a:ext cx="324485" cy="396875"/>
            </a:xfrm>
            <a:custGeom>
              <a:avLst/>
              <a:gdLst/>
              <a:ahLst/>
              <a:cxnLst/>
              <a:rect l="l" t="t" r="r" b="b"/>
              <a:pathLst>
                <a:path w="324484" h="396875">
                  <a:moveTo>
                    <a:pt x="67233" y="0"/>
                  </a:moveTo>
                  <a:lnTo>
                    <a:pt x="64655" y="0"/>
                  </a:lnTo>
                  <a:lnTo>
                    <a:pt x="60337" y="1727"/>
                  </a:lnTo>
                  <a:lnTo>
                    <a:pt x="34480" y="43103"/>
                  </a:lnTo>
                  <a:lnTo>
                    <a:pt x="15519" y="90525"/>
                  </a:lnTo>
                  <a:lnTo>
                    <a:pt x="4305" y="134480"/>
                  </a:lnTo>
                  <a:lnTo>
                    <a:pt x="0" y="175869"/>
                  </a:lnTo>
                  <a:lnTo>
                    <a:pt x="863" y="194830"/>
                  </a:lnTo>
                  <a:lnTo>
                    <a:pt x="6896" y="232765"/>
                  </a:lnTo>
                  <a:lnTo>
                    <a:pt x="26733" y="281038"/>
                  </a:lnTo>
                  <a:lnTo>
                    <a:pt x="57759" y="322414"/>
                  </a:lnTo>
                  <a:lnTo>
                    <a:pt x="96558" y="355180"/>
                  </a:lnTo>
                  <a:lnTo>
                    <a:pt x="143967" y="379310"/>
                  </a:lnTo>
                  <a:lnTo>
                    <a:pt x="161213" y="384479"/>
                  </a:lnTo>
                  <a:lnTo>
                    <a:pt x="177584" y="389661"/>
                  </a:lnTo>
                  <a:lnTo>
                    <a:pt x="195681" y="393103"/>
                  </a:lnTo>
                  <a:lnTo>
                    <a:pt x="213791" y="395693"/>
                  </a:lnTo>
                  <a:lnTo>
                    <a:pt x="231902" y="396557"/>
                  </a:lnTo>
                  <a:lnTo>
                    <a:pt x="249999" y="396557"/>
                  </a:lnTo>
                  <a:lnTo>
                    <a:pt x="287070" y="394830"/>
                  </a:lnTo>
                  <a:lnTo>
                    <a:pt x="305168" y="390512"/>
                  </a:lnTo>
                  <a:lnTo>
                    <a:pt x="246545" y="390512"/>
                  </a:lnTo>
                  <a:lnTo>
                    <a:pt x="224142" y="387934"/>
                  </a:lnTo>
                  <a:lnTo>
                    <a:pt x="182753" y="381038"/>
                  </a:lnTo>
                  <a:lnTo>
                    <a:pt x="131902" y="361213"/>
                  </a:lnTo>
                  <a:lnTo>
                    <a:pt x="81026" y="321551"/>
                  </a:lnTo>
                  <a:lnTo>
                    <a:pt x="56032" y="284480"/>
                  </a:lnTo>
                  <a:lnTo>
                    <a:pt x="40525" y="243116"/>
                  </a:lnTo>
                  <a:lnTo>
                    <a:pt x="33629" y="199999"/>
                  </a:lnTo>
                  <a:lnTo>
                    <a:pt x="33629" y="170688"/>
                  </a:lnTo>
                  <a:lnTo>
                    <a:pt x="37071" y="142252"/>
                  </a:lnTo>
                  <a:lnTo>
                    <a:pt x="43103" y="114655"/>
                  </a:lnTo>
                  <a:lnTo>
                    <a:pt x="51714" y="88798"/>
                  </a:lnTo>
                  <a:lnTo>
                    <a:pt x="64655" y="66382"/>
                  </a:lnTo>
                  <a:lnTo>
                    <a:pt x="68097" y="57759"/>
                  </a:lnTo>
                  <a:lnTo>
                    <a:pt x="72402" y="49999"/>
                  </a:lnTo>
                  <a:lnTo>
                    <a:pt x="74993" y="42252"/>
                  </a:lnTo>
                  <a:lnTo>
                    <a:pt x="76720" y="33629"/>
                  </a:lnTo>
                  <a:lnTo>
                    <a:pt x="77584" y="19837"/>
                  </a:lnTo>
                  <a:lnTo>
                    <a:pt x="76720" y="13792"/>
                  </a:lnTo>
                  <a:lnTo>
                    <a:pt x="74993" y="8623"/>
                  </a:lnTo>
                  <a:lnTo>
                    <a:pt x="73279" y="4318"/>
                  </a:lnTo>
                  <a:lnTo>
                    <a:pt x="70688" y="1727"/>
                  </a:lnTo>
                  <a:lnTo>
                    <a:pt x="67233" y="0"/>
                  </a:lnTo>
                  <a:close/>
                </a:path>
                <a:path w="324484" h="396875">
                  <a:moveTo>
                    <a:pt x="324142" y="386207"/>
                  </a:moveTo>
                  <a:lnTo>
                    <a:pt x="296545" y="388797"/>
                  </a:lnTo>
                  <a:lnTo>
                    <a:pt x="271551" y="390512"/>
                  </a:lnTo>
                  <a:lnTo>
                    <a:pt x="305168" y="390512"/>
                  </a:lnTo>
                  <a:lnTo>
                    <a:pt x="324142" y="386207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42642" y="5322372"/>
              <a:ext cx="95885" cy="575310"/>
            </a:xfrm>
            <a:custGeom>
              <a:avLst/>
              <a:gdLst/>
              <a:ahLst/>
              <a:cxnLst/>
              <a:rect l="l" t="t" r="r" b="b"/>
              <a:pathLst>
                <a:path w="95884" h="575310">
                  <a:moveTo>
                    <a:pt x="12915" y="0"/>
                  </a:moveTo>
                  <a:lnTo>
                    <a:pt x="8610" y="0"/>
                  </a:lnTo>
                  <a:lnTo>
                    <a:pt x="5168" y="29311"/>
                  </a:lnTo>
                  <a:lnTo>
                    <a:pt x="3441" y="57759"/>
                  </a:lnTo>
                  <a:lnTo>
                    <a:pt x="1714" y="85343"/>
                  </a:lnTo>
                  <a:lnTo>
                    <a:pt x="850" y="111201"/>
                  </a:lnTo>
                  <a:lnTo>
                    <a:pt x="850" y="122415"/>
                  </a:lnTo>
                  <a:lnTo>
                    <a:pt x="0" y="133616"/>
                  </a:lnTo>
                  <a:lnTo>
                    <a:pt x="0" y="176720"/>
                  </a:lnTo>
                  <a:lnTo>
                    <a:pt x="1714" y="188798"/>
                  </a:lnTo>
                  <a:lnTo>
                    <a:pt x="4292" y="199999"/>
                  </a:lnTo>
                  <a:lnTo>
                    <a:pt x="7746" y="210350"/>
                  </a:lnTo>
                  <a:lnTo>
                    <a:pt x="11188" y="219824"/>
                  </a:lnTo>
                  <a:lnTo>
                    <a:pt x="18961" y="237934"/>
                  </a:lnTo>
                  <a:lnTo>
                    <a:pt x="22402" y="248272"/>
                  </a:lnTo>
                  <a:lnTo>
                    <a:pt x="30175" y="291376"/>
                  </a:lnTo>
                  <a:lnTo>
                    <a:pt x="31889" y="327583"/>
                  </a:lnTo>
                  <a:lnTo>
                    <a:pt x="30175" y="366382"/>
                  </a:lnTo>
                  <a:lnTo>
                    <a:pt x="27571" y="406031"/>
                  </a:lnTo>
                  <a:lnTo>
                    <a:pt x="23266" y="444830"/>
                  </a:lnTo>
                  <a:lnTo>
                    <a:pt x="21539" y="463791"/>
                  </a:lnTo>
                  <a:lnTo>
                    <a:pt x="18961" y="481901"/>
                  </a:lnTo>
                  <a:lnTo>
                    <a:pt x="16370" y="498271"/>
                  </a:lnTo>
                  <a:lnTo>
                    <a:pt x="14643" y="513791"/>
                  </a:lnTo>
                  <a:lnTo>
                    <a:pt x="13792" y="527583"/>
                  </a:lnTo>
                  <a:lnTo>
                    <a:pt x="12915" y="539661"/>
                  </a:lnTo>
                  <a:lnTo>
                    <a:pt x="13792" y="546544"/>
                  </a:lnTo>
                  <a:lnTo>
                    <a:pt x="41363" y="574141"/>
                  </a:lnTo>
                  <a:lnTo>
                    <a:pt x="47409" y="575005"/>
                  </a:lnTo>
                  <a:lnTo>
                    <a:pt x="54305" y="574141"/>
                  </a:lnTo>
                  <a:lnTo>
                    <a:pt x="81889" y="546544"/>
                  </a:lnTo>
                  <a:lnTo>
                    <a:pt x="82753" y="539661"/>
                  </a:lnTo>
                  <a:lnTo>
                    <a:pt x="81889" y="527583"/>
                  </a:lnTo>
                  <a:lnTo>
                    <a:pt x="80162" y="513791"/>
                  </a:lnTo>
                  <a:lnTo>
                    <a:pt x="77571" y="498271"/>
                  </a:lnTo>
                  <a:lnTo>
                    <a:pt x="75857" y="481901"/>
                  </a:lnTo>
                  <a:lnTo>
                    <a:pt x="67233" y="406031"/>
                  </a:lnTo>
                  <a:lnTo>
                    <a:pt x="64642" y="366382"/>
                  </a:lnTo>
                  <a:lnTo>
                    <a:pt x="62928" y="327583"/>
                  </a:lnTo>
                  <a:lnTo>
                    <a:pt x="63779" y="308622"/>
                  </a:lnTo>
                  <a:lnTo>
                    <a:pt x="69824" y="259486"/>
                  </a:lnTo>
                  <a:lnTo>
                    <a:pt x="83616" y="219824"/>
                  </a:lnTo>
                  <a:lnTo>
                    <a:pt x="87058" y="210350"/>
                  </a:lnTo>
                  <a:lnTo>
                    <a:pt x="90512" y="199999"/>
                  </a:lnTo>
                  <a:lnTo>
                    <a:pt x="93103" y="188798"/>
                  </a:lnTo>
                  <a:lnTo>
                    <a:pt x="95681" y="176720"/>
                  </a:lnTo>
                  <a:lnTo>
                    <a:pt x="95681" y="172415"/>
                  </a:lnTo>
                  <a:lnTo>
                    <a:pt x="21539" y="172415"/>
                  </a:lnTo>
                  <a:lnTo>
                    <a:pt x="21539" y="167246"/>
                  </a:lnTo>
                  <a:lnTo>
                    <a:pt x="20688" y="163791"/>
                  </a:lnTo>
                  <a:lnTo>
                    <a:pt x="20688" y="150863"/>
                  </a:lnTo>
                  <a:lnTo>
                    <a:pt x="19811" y="142252"/>
                  </a:lnTo>
                  <a:lnTo>
                    <a:pt x="18851" y="128447"/>
                  </a:lnTo>
                  <a:lnTo>
                    <a:pt x="18084" y="116382"/>
                  </a:lnTo>
                  <a:lnTo>
                    <a:pt x="17233" y="99999"/>
                  </a:lnTo>
                  <a:lnTo>
                    <a:pt x="16370" y="79311"/>
                  </a:lnTo>
                  <a:lnTo>
                    <a:pt x="15506" y="68960"/>
                  </a:lnTo>
                  <a:lnTo>
                    <a:pt x="15449" y="56032"/>
                  </a:lnTo>
                  <a:lnTo>
                    <a:pt x="14643" y="43967"/>
                  </a:lnTo>
                  <a:lnTo>
                    <a:pt x="14593" y="29311"/>
                  </a:lnTo>
                  <a:lnTo>
                    <a:pt x="12915" y="0"/>
                  </a:lnTo>
                  <a:close/>
                </a:path>
                <a:path w="95884" h="575310">
                  <a:moveTo>
                    <a:pt x="38785" y="0"/>
                  </a:moveTo>
                  <a:lnTo>
                    <a:pt x="30175" y="0"/>
                  </a:lnTo>
                  <a:lnTo>
                    <a:pt x="30175" y="8623"/>
                  </a:lnTo>
                  <a:lnTo>
                    <a:pt x="29298" y="14655"/>
                  </a:lnTo>
                  <a:lnTo>
                    <a:pt x="29298" y="31038"/>
                  </a:lnTo>
                  <a:lnTo>
                    <a:pt x="28447" y="42240"/>
                  </a:lnTo>
                  <a:lnTo>
                    <a:pt x="28447" y="92240"/>
                  </a:lnTo>
                  <a:lnTo>
                    <a:pt x="27571" y="103441"/>
                  </a:lnTo>
                  <a:lnTo>
                    <a:pt x="27465" y="116382"/>
                  </a:lnTo>
                  <a:lnTo>
                    <a:pt x="26720" y="128447"/>
                  </a:lnTo>
                  <a:lnTo>
                    <a:pt x="26720" y="142252"/>
                  </a:lnTo>
                  <a:lnTo>
                    <a:pt x="25857" y="156032"/>
                  </a:lnTo>
                  <a:lnTo>
                    <a:pt x="25857" y="172415"/>
                  </a:lnTo>
                  <a:lnTo>
                    <a:pt x="47409" y="172415"/>
                  </a:lnTo>
                  <a:lnTo>
                    <a:pt x="38785" y="0"/>
                  </a:lnTo>
                  <a:close/>
                </a:path>
                <a:path w="95884" h="575310">
                  <a:moveTo>
                    <a:pt x="64642" y="0"/>
                  </a:moveTo>
                  <a:lnTo>
                    <a:pt x="56032" y="0"/>
                  </a:lnTo>
                  <a:lnTo>
                    <a:pt x="56032" y="31038"/>
                  </a:lnTo>
                  <a:lnTo>
                    <a:pt x="55156" y="42240"/>
                  </a:lnTo>
                  <a:lnTo>
                    <a:pt x="55070" y="57759"/>
                  </a:lnTo>
                  <a:lnTo>
                    <a:pt x="54305" y="73278"/>
                  </a:lnTo>
                  <a:lnTo>
                    <a:pt x="54305" y="92240"/>
                  </a:lnTo>
                  <a:lnTo>
                    <a:pt x="53454" y="103441"/>
                  </a:lnTo>
                  <a:lnTo>
                    <a:pt x="53344" y="116382"/>
                  </a:lnTo>
                  <a:lnTo>
                    <a:pt x="52577" y="128447"/>
                  </a:lnTo>
                  <a:lnTo>
                    <a:pt x="52577" y="142252"/>
                  </a:lnTo>
                  <a:lnTo>
                    <a:pt x="51714" y="156032"/>
                  </a:lnTo>
                  <a:lnTo>
                    <a:pt x="51714" y="172415"/>
                  </a:lnTo>
                  <a:lnTo>
                    <a:pt x="69824" y="172415"/>
                  </a:lnTo>
                  <a:lnTo>
                    <a:pt x="69824" y="163791"/>
                  </a:lnTo>
                  <a:lnTo>
                    <a:pt x="68960" y="157759"/>
                  </a:lnTo>
                  <a:lnTo>
                    <a:pt x="68960" y="142252"/>
                  </a:lnTo>
                  <a:lnTo>
                    <a:pt x="68097" y="130174"/>
                  </a:lnTo>
                  <a:lnTo>
                    <a:pt x="68006" y="114655"/>
                  </a:lnTo>
                  <a:lnTo>
                    <a:pt x="67233" y="99999"/>
                  </a:lnTo>
                  <a:lnTo>
                    <a:pt x="67233" y="79311"/>
                  </a:lnTo>
                  <a:lnTo>
                    <a:pt x="66370" y="68960"/>
                  </a:lnTo>
                  <a:lnTo>
                    <a:pt x="66312" y="56032"/>
                  </a:lnTo>
                  <a:lnTo>
                    <a:pt x="65506" y="43967"/>
                  </a:lnTo>
                  <a:lnTo>
                    <a:pt x="65455" y="29311"/>
                  </a:lnTo>
                  <a:lnTo>
                    <a:pt x="64642" y="15519"/>
                  </a:lnTo>
                  <a:lnTo>
                    <a:pt x="64642" y="0"/>
                  </a:lnTo>
                  <a:close/>
                </a:path>
                <a:path w="95884" h="575310">
                  <a:moveTo>
                    <a:pt x="90512" y="0"/>
                  </a:moveTo>
                  <a:lnTo>
                    <a:pt x="82753" y="0"/>
                  </a:lnTo>
                  <a:lnTo>
                    <a:pt x="82753" y="5181"/>
                  </a:lnTo>
                  <a:lnTo>
                    <a:pt x="81889" y="8623"/>
                  </a:lnTo>
                  <a:lnTo>
                    <a:pt x="81889" y="20688"/>
                  </a:lnTo>
                  <a:lnTo>
                    <a:pt x="81013" y="31038"/>
                  </a:lnTo>
                  <a:lnTo>
                    <a:pt x="80162" y="42240"/>
                  </a:lnTo>
                  <a:lnTo>
                    <a:pt x="79311" y="56032"/>
                  </a:lnTo>
                  <a:lnTo>
                    <a:pt x="78435" y="73278"/>
                  </a:lnTo>
                  <a:lnTo>
                    <a:pt x="77571" y="92240"/>
                  </a:lnTo>
                  <a:lnTo>
                    <a:pt x="76720" y="103441"/>
                  </a:lnTo>
                  <a:lnTo>
                    <a:pt x="76612" y="116382"/>
                  </a:lnTo>
                  <a:lnTo>
                    <a:pt x="74129" y="156032"/>
                  </a:lnTo>
                  <a:lnTo>
                    <a:pt x="73266" y="172415"/>
                  </a:lnTo>
                  <a:lnTo>
                    <a:pt x="95681" y="172415"/>
                  </a:lnTo>
                  <a:lnTo>
                    <a:pt x="95681" y="133616"/>
                  </a:lnTo>
                  <a:lnTo>
                    <a:pt x="94818" y="122415"/>
                  </a:lnTo>
                  <a:lnTo>
                    <a:pt x="94818" y="111201"/>
                  </a:lnTo>
                  <a:lnTo>
                    <a:pt x="93954" y="85343"/>
                  </a:lnTo>
                  <a:lnTo>
                    <a:pt x="92227" y="29311"/>
                  </a:lnTo>
                  <a:lnTo>
                    <a:pt x="90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5485912" y="0"/>
            <a:ext cx="5206090" cy="44189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4677" y="1028818"/>
            <a:ext cx="962778" cy="636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3270" y="1806309"/>
            <a:ext cx="4694430" cy="33301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35760">
              <a:lnSpc>
                <a:spcPct val="133300"/>
              </a:lnSpc>
              <a:spcBef>
                <a:spcPts val="100"/>
              </a:spcBef>
            </a:pPr>
            <a:r>
              <a:rPr lang="ru-RU"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Винегрет</a:t>
            </a:r>
            <a:endParaRPr lang="ru-RU" sz="2000" b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1635760">
              <a:lnSpc>
                <a:spcPct val="133300"/>
              </a:lnSpc>
              <a:spcBef>
                <a:spcPts val="100"/>
              </a:spcBef>
            </a:pPr>
            <a:r>
              <a:rPr sz="20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Суп-лапша</a:t>
            </a:r>
            <a:r>
              <a:rPr sz="2000" b="1" spc="-1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куриная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108300"/>
              </a:lnSpc>
              <a:spcBef>
                <a:spcPts val="600"/>
              </a:spcBef>
            </a:pPr>
            <a:r>
              <a:rPr lang="ru-RU" sz="2000" b="1" spc="-35" dirty="0" smtClean="0">
                <a:solidFill>
                  <a:srgbClr val="FFFFFF"/>
                </a:solidFill>
                <a:latin typeface="Calibri"/>
                <a:cs typeface="Calibri"/>
              </a:rPr>
              <a:t>Колбаски охотничьи </a:t>
            </a:r>
          </a:p>
          <a:p>
            <a:pPr marL="12700" marR="5080">
              <a:lnSpc>
                <a:spcPct val="1083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Calibri"/>
                <a:cs typeface="Calibri"/>
              </a:rPr>
              <a:t>Рис с морковью и зеленым горошком</a:t>
            </a:r>
            <a:endParaRPr sz="2000" dirty="0">
              <a:latin typeface="Calibri"/>
              <a:cs typeface="Calibri"/>
            </a:endParaRPr>
          </a:p>
          <a:p>
            <a:pPr marL="12700" marR="875665">
              <a:lnSpc>
                <a:spcPts val="2000"/>
              </a:lnSpc>
              <a:spcBef>
                <a:spcPts val="1000"/>
              </a:spcBef>
            </a:pPr>
            <a:r>
              <a:rPr sz="2000" b="1" dirty="0" err="1" smtClean="0">
                <a:solidFill>
                  <a:srgbClr val="FFFFFF"/>
                </a:solidFill>
                <a:latin typeface="Calibri"/>
                <a:cs typeface="Calibri"/>
              </a:rPr>
              <a:t>Хлеб</a:t>
            </a:r>
            <a:r>
              <a:rPr sz="20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«Хуторской» или</a:t>
            </a:r>
            <a:r>
              <a:rPr sz="20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булочка 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ассортименте</a:t>
            </a:r>
            <a:endParaRPr sz="2000" dirty="0">
              <a:latin typeface="Calibri"/>
              <a:cs typeface="Calibri"/>
            </a:endParaRPr>
          </a:p>
          <a:p>
            <a:pPr marL="12700" marR="1614170">
              <a:lnSpc>
                <a:spcPts val="2000"/>
              </a:lnSpc>
              <a:spcBef>
                <a:spcPts val="10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Чай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напиток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из</a:t>
            </a:r>
            <a:r>
              <a:rPr sz="20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черной  смородины на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выбор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Салфетка для гигиены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рук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03255" y="5803463"/>
            <a:ext cx="188968" cy="198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84903" y="5477162"/>
            <a:ext cx="2966555" cy="143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4793" y="6073974"/>
            <a:ext cx="194788" cy="2042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5406" y="2002709"/>
            <a:ext cx="218478" cy="2144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4677" y="2359075"/>
            <a:ext cx="218478" cy="2144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4677" y="2733423"/>
            <a:ext cx="218478" cy="2144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5406" y="3149814"/>
            <a:ext cx="218478" cy="2144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1036" y="3585873"/>
            <a:ext cx="218478" cy="2144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5406" y="4215759"/>
            <a:ext cx="218478" cy="21447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5406" y="4836153"/>
            <a:ext cx="218478" cy="2144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91982" y="242027"/>
            <a:ext cx="8750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" dirty="0"/>
              <a:t>Меню</a:t>
            </a:r>
            <a:endParaRPr sz="2500"/>
          </a:p>
        </p:txBody>
      </p:sp>
      <p:sp>
        <p:nvSpPr>
          <p:cNvPr id="17" name="object 17"/>
          <p:cNvSpPr/>
          <p:nvPr/>
        </p:nvSpPr>
        <p:spPr>
          <a:xfrm>
            <a:off x="1803001" y="490761"/>
            <a:ext cx="8889365" cy="0"/>
          </a:xfrm>
          <a:custGeom>
            <a:avLst/>
            <a:gdLst/>
            <a:ahLst/>
            <a:cxnLst/>
            <a:rect l="l" t="t" r="r" b="b"/>
            <a:pathLst>
              <a:path w="8889365">
                <a:moveTo>
                  <a:pt x="0" y="0"/>
                </a:moveTo>
                <a:lnTo>
                  <a:pt x="8889001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87415" y="12"/>
            <a:ext cx="4901183" cy="70808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38759" y="6406712"/>
            <a:ext cx="902344" cy="115329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35697" y="7010565"/>
            <a:ext cx="1579102" cy="3314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80394" y="7187965"/>
            <a:ext cx="7465059" cy="0"/>
          </a:xfrm>
          <a:custGeom>
            <a:avLst/>
            <a:gdLst/>
            <a:ahLst/>
            <a:cxnLst/>
            <a:rect l="l" t="t" r="r" b="b"/>
            <a:pathLst>
              <a:path w="7465059">
                <a:moveTo>
                  <a:pt x="746488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367160" y="4836153"/>
            <a:ext cx="1324843" cy="17834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20349" y="4989417"/>
            <a:ext cx="1057065" cy="190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7109" y="5222669"/>
            <a:ext cx="1579245" cy="1511300"/>
          </a:xfrm>
          <a:custGeom>
            <a:avLst/>
            <a:gdLst/>
            <a:ahLst/>
            <a:cxnLst/>
            <a:rect l="l" t="t" r="r" b="b"/>
            <a:pathLst>
              <a:path w="1579245" h="1511300">
                <a:moveTo>
                  <a:pt x="377527" y="254000"/>
                </a:moveTo>
                <a:lnTo>
                  <a:pt x="271001" y="254000"/>
                </a:lnTo>
                <a:lnTo>
                  <a:pt x="218643" y="266700"/>
                </a:lnTo>
                <a:lnTo>
                  <a:pt x="173987" y="279400"/>
                </a:lnTo>
                <a:lnTo>
                  <a:pt x="132829" y="304800"/>
                </a:lnTo>
                <a:lnTo>
                  <a:pt x="95895" y="342900"/>
                </a:lnTo>
                <a:lnTo>
                  <a:pt x="63911" y="368300"/>
                </a:lnTo>
                <a:lnTo>
                  <a:pt x="37603" y="406400"/>
                </a:lnTo>
                <a:lnTo>
                  <a:pt x="17698" y="444500"/>
                </a:lnTo>
                <a:lnTo>
                  <a:pt x="4921" y="495300"/>
                </a:lnTo>
                <a:lnTo>
                  <a:pt x="0" y="546100"/>
                </a:lnTo>
                <a:lnTo>
                  <a:pt x="2495" y="596900"/>
                </a:lnTo>
                <a:lnTo>
                  <a:pt x="11246" y="635000"/>
                </a:lnTo>
                <a:lnTo>
                  <a:pt x="25961" y="685800"/>
                </a:lnTo>
                <a:lnTo>
                  <a:pt x="46349" y="723900"/>
                </a:lnTo>
                <a:lnTo>
                  <a:pt x="72118" y="774700"/>
                </a:lnTo>
                <a:lnTo>
                  <a:pt x="102976" y="812800"/>
                </a:lnTo>
                <a:lnTo>
                  <a:pt x="138633" y="838200"/>
                </a:lnTo>
                <a:lnTo>
                  <a:pt x="160998" y="850900"/>
                </a:lnTo>
                <a:lnTo>
                  <a:pt x="184669" y="876300"/>
                </a:lnTo>
                <a:lnTo>
                  <a:pt x="209433" y="889000"/>
                </a:lnTo>
                <a:lnTo>
                  <a:pt x="235076" y="889000"/>
                </a:lnTo>
                <a:lnTo>
                  <a:pt x="238190" y="927100"/>
                </a:lnTo>
                <a:lnTo>
                  <a:pt x="240664" y="952500"/>
                </a:lnTo>
                <a:lnTo>
                  <a:pt x="241263" y="977900"/>
                </a:lnTo>
                <a:lnTo>
                  <a:pt x="238747" y="1016000"/>
                </a:lnTo>
                <a:lnTo>
                  <a:pt x="232258" y="1041400"/>
                </a:lnTo>
                <a:lnTo>
                  <a:pt x="223335" y="1079500"/>
                </a:lnTo>
                <a:lnTo>
                  <a:pt x="212765" y="1117600"/>
                </a:lnTo>
                <a:lnTo>
                  <a:pt x="201333" y="1143000"/>
                </a:lnTo>
                <a:lnTo>
                  <a:pt x="194999" y="1168400"/>
                </a:lnTo>
                <a:lnTo>
                  <a:pt x="189177" y="1181100"/>
                </a:lnTo>
                <a:lnTo>
                  <a:pt x="185543" y="1193800"/>
                </a:lnTo>
                <a:lnTo>
                  <a:pt x="185775" y="1219200"/>
                </a:lnTo>
                <a:lnTo>
                  <a:pt x="188315" y="1219200"/>
                </a:lnTo>
                <a:lnTo>
                  <a:pt x="192744" y="1231900"/>
                </a:lnTo>
                <a:lnTo>
                  <a:pt x="198754" y="1244600"/>
                </a:lnTo>
                <a:lnTo>
                  <a:pt x="206060" y="1257300"/>
                </a:lnTo>
                <a:lnTo>
                  <a:pt x="214375" y="1257300"/>
                </a:lnTo>
                <a:lnTo>
                  <a:pt x="216458" y="1270000"/>
                </a:lnTo>
                <a:lnTo>
                  <a:pt x="220865" y="1270000"/>
                </a:lnTo>
                <a:lnTo>
                  <a:pt x="235366" y="1282700"/>
                </a:lnTo>
                <a:lnTo>
                  <a:pt x="251375" y="1295400"/>
                </a:lnTo>
                <a:lnTo>
                  <a:pt x="286067" y="1320800"/>
                </a:lnTo>
                <a:lnTo>
                  <a:pt x="333142" y="1346200"/>
                </a:lnTo>
                <a:lnTo>
                  <a:pt x="381848" y="1371600"/>
                </a:lnTo>
                <a:lnTo>
                  <a:pt x="431271" y="1384300"/>
                </a:lnTo>
                <a:lnTo>
                  <a:pt x="480501" y="1409700"/>
                </a:lnTo>
                <a:lnTo>
                  <a:pt x="528624" y="1435100"/>
                </a:lnTo>
                <a:lnTo>
                  <a:pt x="565215" y="1447800"/>
                </a:lnTo>
                <a:lnTo>
                  <a:pt x="606750" y="1473200"/>
                </a:lnTo>
                <a:lnTo>
                  <a:pt x="651781" y="1485900"/>
                </a:lnTo>
                <a:lnTo>
                  <a:pt x="746538" y="1511300"/>
                </a:lnTo>
                <a:lnTo>
                  <a:pt x="840618" y="1511300"/>
                </a:lnTo>
                <a:lnTo>
                  <a:pt x="883832" y="1498600"/>
                </a:lnTo>
                <a:lnTo>
                  <a:pt x="901659" y="1485900"/>
                </a:lnTo>
                <a:lnTo>
                  <a:pt x="733018" y="1485900"/>
                </a:lnTo>
                <a:lnTo>
                  <a:pt x="640318" y="1460500"/>
                </a:lnTo>
                <a:lnTo>
                  <a:pt x="596080" y="1435100"/>
                </a:lnTo>
                <a:lnTo>
                  <a:pt x="552704" y="1409700"/>
                </a:lnTo>
                <a:lnTo>
                  <a:pt x="533336" y="1409700"/>
                </a:lnTo>
                <a:lnTo>
                  <a:pt x="502027" y="1384300"/>
                </a:lnTo>
                <a:lnTo>
                  <a:pt x="405574" y="1346200"/>
                </a:lnTo>
                <a:lnTo>
                  <a:pt x="390575" y="1346200"/>
                </a:lnTo>
                <a:lnTo>
                  <a:pt x="360449" y="1333500"/>
                </a:lnTo>
                <a:lnTo>
                  <a:pt x="345300" y="1320800"/>
                </a:lnTo>
                <a:lnTo>
                  <a:pt x="303954" y="1308100"/>
                </a:lnTo>
                <a:lnTo>
                  <a:pt x="268235" y="1282700"/>
                </a:lnTo>
                <a:lnTo>
                  <a:pt x="236684" y="1257300"/>
                </a:lnTo>
                <a:lnTo>
                  <a:pt x="207848" y="1219200"/>
                </a:lnTo>
                <a:lnTo>
                  <a:pt x="211467" y="1206500"/>
                </a:lnTo>
                <a:lnTo>
                  <a:pt x="214858" y="1206500"/>
                </a:lnTo>
                <a:lnTo>
                  <a:pt x="218122" y="1193800"/>
                </a:lnTo>
                <a:lnTo>
                  <a:pt x="226822" y="1193800"/>
                </a:lnTo>
                <a:lnTo>
                  <a:pt x="222389" y="1181100"/>
                </a:lnTo>
                <a:lnTo>
                  <a:pt x="226872" y="1181100"/>
                </a:lnTo>
                <a:lnTo>
                  <a:pt x="228942" y="1168400"/>
                </a:lnTo>
                <a:lnTo>
                  <a:pt x="246182" y="1168400"/>
                </a:lnTo>
                <a:lnTo>
                  <a:pt x="236626" y="1155700"/>
                </a:lnTo>
                <a:lnTo>
                  <a:pt x="237235" y="1143000"/>
                </a:lnTo>
                <a:lnTo>
                  <a:pt x="250156" y="1143000"/>
                </a:lnTo>
                <a:lnTo>
                  <a:pt x="242976" y="1130300"/>
                </a:lnTo>
                <a:lnTo>
                  <a:pt x="244500" y="1130300"/>
                </a:lnTo>
                <a:lnTo>
                  <a:pt x="245922" y="1117600"/>
                </a:lnTo>
                <a:lnTo>
                  <a:pt x="262691" y="1117600"/>
                </a:lnTo>
                <a:lnTo>
                  <a:pt x="256871" y="1104900"/>
                </a:lnTo>
                <a:lnTo>
                  <a:pt x="251320" y="1104900"/>
                </a:lnTo>
                <a:lnTo>
                  <a:pt x="252882" y="1092200"/>
                </a:lnTo>
                <a:lnTo>
                  <a:pt x="279523" y="1092200"/>
                </a:lnTo>
                <a:lnTo>
                  <a:pt x="268650" y="1079500"/>
                </a:lnTo>
                <a:lnTo>
                  <a:pt x="258622" y="1079500"/>
                </a:lnTo>
                <a:lnTo>
                  <a:pt x="260185" y="1066800"/>
                </a:lnTo>
                <a:lnTo>
                  <a:pt x="261683" y="1054100"/>
                </a:lnTo>
                <a:lnTo>
                  <a:pt x="263134" y="1054100"/>
                </a:lnTo>
                <a:lnTo>
                  <a:pt x="264553" y="1041400"/>
                </a:lnTo>
                <a:lnTo>
                  <a:pt x="266369" y="1041400"/>
                </a:lnTo>
                <a:lnTo>
                  <a:pt x="267969" y="1028700"/>
                </a:lnTo>
                <a:lnTo>
                  <a:pt x="269506" y="1016000"/>
                </a:lnTo>
                <a:lnTo>
                  <a:pt x="270977" y="1016000"/>
                </a:lnTo>
                <a:lnTo>
                  <a:pt x="272541" y="1003300"/>
                </a:lnTo>
                <a:lnTo>
                  <a:pt x="290985" y="1003300"/>
                </a:lnTo>
                <a:lnTo>
                  <a:pt x="278498" y="990600"/>
                </a:lnTo>
                <a:lnTo>
                  <a:pt x="274142" y="990600"/>
                </a:lnTo>
                <a:lnTo>
                  <a:pt x="274813" y="977900"/>
                </a:lnTo>
                <a:lnTo>
                  <a:pt x="275524" y="977900"/>
                </a:lnTo>
                <a:lnTo>
                  <a:pt x="276319" y="965200"/>
                </a:lnTo>
                <a:lnTo>
                  <a:pt x="290575" y="965200"/>
                </a:lnTo>
                <a:lnTo>
                  <a:pt x="285026" y="952500"/>
                </a:lnTo>
                <a:lnTo>
                  <a:pt x="279514" y="952500"/>
                </a:lnTo>
                <a:lnTo>
                  <a:pt x="281127" y="939800"/>
                </a:lnTo>
                <a:lnTo>
                  <a:pt x="283451" y="939800"/>
                </a:lnTo>
                <a:lnTo>
                  <a:pt x="286486" y="927100"/>
                </a:lnTo>
                <a:lnTo>
                  <a:pt x="292138" y="927100"/>
                </a:lnTo>
                <a:lnTo>
                  <a:pt x="295389" y="914400"/>
                </a:lnTo>
                <a:lnTo>
                  <a:pt x="273684" y="914400"/>
                </a:lnTo>
                <a:lnTo>
                  <a:pt x="273176" y="901700"/>
                </a:lnTo>
                <a:lnTo>
                  <a:pt x="400138" y="901700"/>
                </a:lnTo>
                <a:lnTo>
                  <a:pt x="303052" y="876300"/>
                </a:lnTo>
                <a:lnTo>
                  <a:pt x="256715" y="863600"/>
                </a:lnTo>
                <a:lnTo>
                  <a:pt x="213804" y="850900"/>
                </a:lnTo>
                <a:lnTo>
                  <a:pt x="174902" y="825500"/>
                </a:lnTo>
                <a:lnTo>
                  <a:pt x="140938" y="800100"/>
                </a:lnTo>
                <a:lnTo>
                  <a:pt x="110337" y="762000"/>
                </a:lnTo>
                <a:lnTo>
                  <a:pt x="81526" y="723900"/>
                </a:lnTo>
                <a:lnTo>
                  <a:pt x="52933" y="685800"/>
                </a:lnTo>
                <a:lnTo>
                  <a:pt x="34648" y="635000"/>
                </a:lnTo>
                <a:lnTo>
                  <a:pt x="24383" y="584200"/>
                </a:lnTo>
                <a:lnTo>
                  <a:pt x="23009" y="533400"/>
                </a:lnTo>
                <a:lnTo>
                  <a:pt x="30959" y="482600"/>
                </a:lnTo>
                <a:lnTo>
                  <a:pt x="47676" y="444500"/>
                </a:lnTo>
                <a:lnTo>
                  <a:pt x="72604" y="393700"/>
                </a:lnTo>
                <a:lnTo>
                  <a:pt x="105188" y="355600"/>
                </a:lnTo>
                <a:lnTo>
                  <a:pt x="144870" y="330200"/>
                </a:lnTo>
                <a:lnTo>
                  <a:pt x="237504" y="279400"/>
                </a:lnTo>
                <a:lnTo>
                  <a:pt x="425856" y="279400"/>
                </a:lnTo>
                <a:lnTo>
                  <a:pt x="377527" y="254000"/>
                </a:lnTo>
                <a:close/>
              </a:path>
              <a:path w="1579245" h="1511300">
                <a:moveTo>
                  <a:pt x="661149" y="1435100"/>
                </a:moveTo>
                <a:lnTo>
                  <a:pt x="660539" y="1435100"/>
                </a:lnTo>
                <a:lnTo>
                  <a:pt x="695783" y="1447800"/>
                </a:lnTo>
                <a:lnTo>
                  <a:pt x="733632" y="1460500"/>
                </a:lnTo>
                <a:lnTo>
                  <a:pt x="812660" y="1485900"/>
                </a:lnTo>
                <a:lnTo>
                  <a:pt x="901659" y="1485900"/>
                </a:lnTo>
                <a:lnTo>
                  <a:pt x="919486" y="1473200"/>
                </a:lnTo>
                <a:lnTo>
                  <a:pt x="832916" y="1473200"/>
                </a:lnTo>
                <a:lnTo>
                  <a:pt x="789027" y="1460500"/>
                </a:lnTo>
                <a:lnTo>
                  <a:pt x="745961" y="1460500"/>
                </a:lnTo>
                <a:lnTo>
                  <a:pt x="661149" y="1435100"/>
                </a:lnTo>
                <a:close/>
              </a:path>
              <a:path w="1579245" h="1511300">
                <a:moveTo>
                  <a:pt x="879538" y="1460500"/>
                </a:moveTo>
                <a:lnTo>
                  <a:pt x="845896" y="1460500"/>
                </a:lnTo>
                <a:lnTo>
                  <a:pt x="841629" y="1473200"/>
                </a:lnTo>
                <a:lnTo>
                  <a:pt x="863180" y="1473200"/>
                </a:lnTo>
                <a:lnTo>
                  <a:pt x="878549" y="1461650"/>
                </a:lnTo>
                <a:lnTo>
                  <a:pt x="879538" y="1460500"/>
                </a:lnTo>
                <a:close/>
              </a:path>
              <a:path w="1579245" h="1511300">
                <a:moveTo>
                  <a:pt x="246182" y="1168400"/>
                </a:moveTo>
                <a:lnTo>
                  <a:pt x="228942" y="1168400"/>
                </a:lnTo>
                <a:lnTo>
                  <a:pt x="253777" y="1206500"/>
                </a:lnTo>
                <a:lnTo>
                  <a:pt x="287262" y="1244600"/>
                </a:lnTo>
                <a:lnTo>
                  <a:pt x="327009" y="1270000"/>
                </a:lnTo>
                <a:lnTo>
                  <a:pt x="370629" y="1295400"/>
                </a:lnTo>
                <a:lnTo>
                  <a:pt x="459938" y="1320800"/>
                </a:lnTo>
                <a:lnTo>
                  <a:pt x="500849" y="1333500"/>
                </a:lnTo>
                <a:lnTo>
                  <a:pt x="549495" y="1358900"/>
                </a:lnTo>
                <a:lnTo>
                  <a:pt x="749788" y="1409700"/>
                </a:lnTo>
                <a:lnTo>
                  <a:pt x="930071" y="1409700"/>
                </a:lnTo>
                <a:lnTo>
                  <a:pt x="926002" y="1422400"/>
                </a:lnTo>
                <a:lnTo>
                  <a:pt x="921532" y="1435100"/>
                </a:lnTo>
                <a:lnTo>
                  <a:pt x="916636" y="1435100"/>
                </a:lnTo>
                <a:lnTo>
                  <a:pt x="911288" y="1447800"/>
                </a:lnTo>
                <a:lnTo>
                  <a:pt x="900865" y="1447800"/>
                </a:lnTo>
                <a:lnTo>
                  <a:pt x="890282" y="1460500"/>
                </a:lnTo>
                <a:lnTo>
                  <a:pt x="880080" y="1460500"/>
                </a:lnTo>
                <a:lnTo>
                  <a:pt x="878549" y="1461650"/>
                </a:lnTo>
                <a:lnTo>
                  <a:pt x="868629" y="1473200"/>
                </a:lnTo>
                <a:lnTo>
                  <a:pt x="919486" y="1473200"/>
                </a:lnTo>
                <a:lnTo>
                  <a:pt x="944054" y="1435100"/>
                </a:lnTo>
                <a:lnTo>
                  <a:pt x="955887" y="1409700"/>
                </a:lnTo>
                <a:lnTo>
                  <a:pt x="960413" y="1397000"/>
                </a:lnTo>
                <a:lnTo>
                  <a:pt x="826726" y="1397000"/>
                </a:lnTo>
                <a:lnTo>
                  <a:pt x="728687" y="1371600"/>
                </a:lnTo>
                <a:lnTo>
                  <a:pt x="680117" y="1371600"/>
                </a:lnTo>
                <a:lnTo>
                  <a:pt x="631896" y="1358900"/>
                </a:lnTo>
                <a:lnTo>
                  <a:pt x="584062" y="1333500"/>
                </a:lnTo>
                <a:lnTo>
                  <a:pt x="489942" y="1308100"/>
                </a:lnTo>
                <a:lnTo>
                  <a:pt x="441068" y="1295400"/>
                </a:lnTo>
                <a:lnTo>
                  <a:pt x="392097" y="1270000"/>
                </a:lnTo>
                <a:lnTo>
                  <a:pt x="345098" y="1257300"/>
                </a:lnTo>
                <a:lnTo>
                  <a:pt x="302141" y="1219200"/>
                </a:lnTo>
                <a:lnTo>
                  <a:pt x="265294" y="1193800"/>
                </a:lnTo>
                <a:lnTo>
                  <a:pt x="246182" y="1168400"/>
                </a:lnTo>
                <a:close/>
              </a:path>
              <a:path w="1579245" h="1511300">
                <a:moveTo>
                  <a:pt x="750544" y="1422400"/>
                </a:moveTo>
                <a:lnTo>
                  <a:pt x="750188" y="1422400"/>
                </a:lnTo>
                <a:lnTo>
                  <a:pt x="775424" y="1435100"/>
                </a:lnTo>
                <a:lnTo>
                  <a:pt x="802138" y="1447800"/>
                </a:lnTo>
                <a:lnTo>
                  <a:pt x="829823" y="1460500"/>
                </a:lnTo>
                <a:lnTo>
                  <a:pt x="879538" y="1460500"/>
                </a:lnTo>
                <a:lnTo>
                  <a:pt x="878549" y="1461650"/>
                </a:lnTo>
                <a:lnTo>
                  <a:pt x="880080" y="1460500"/>
                </a:lnTo>
                <a:lnTo>
                  <a:pt x="895767" y="1447800"/>
                </a:lnTo>
                <a:lnTo>
                  <a:pt x="806519" y="1447800"/>
                </a:lnTo>
                <a:lnTo>
                  <a:pt x="750544" y="1422400"/>
                </a:lnTo>
                <a:close/>
              </a:path>
              <a:path w="1579245" h="1511300">
                <a:moveTo>
                  <a:pt x="922705" y="1409700"/>
                </a:moveTo>
                <a:lnTo>
                  <a:pt x="851901" y="1409700"/>
                </a:lnTo>
                <a:lnTo>
                  <a:pt x="903084" y="1422400"/>
                </a:lnTo>
                <a:lnTo>
                  <a:pt x="893836" y="1422400"/>
                </a:lnTo>
                <a:lnTo>
                  <a:pt x="884375" y="1435100"/>
                </a:lnTo>
                <a:lnTo>
                  <a:pt x="874550" y="1447800"/>
                </a:lnTo>
                <a:lnTo>
                  <a:pt x="895767" y="1447800"/>
                </a:lnTo>
                <a:lnTo>
                  <a:pt x="910042" y="1435100"/>
                </a:lnTo>
                <a:lnTo>
                  <a:pt x="922705" y="1409700"/>
                </a:lnTo>
                <a:close/>
              </a:path>
              <a:path w="1579245" h="1511300">
                <a:moveTo>
                  <a:pt x="928179" y="889000"/>
                </a:moveTo>
                <a:lnTo>
                  <a:pt x="925347" y="889000"/>
                </a:lnTo>
                <a:lnTo>
                  <a:pt x="933213" y="901700"/>
                </a:lnTo>
                <a:lnTo>
                  <a:pt x="941933" y="914400"/>
                </a:lnTo>
                <a:lnTo>
                  <a:pt x="951311" y="927100"/>
                </a:lnTo>
                <a:lnTo>
                  <a:pt x="961148" y="939800"/>
                </a:lnTo>
                <a:lnTo>
                  <a:pt x="966921" y="939800"/>
                </a:lnTo>
                <a:lnTo>
                  <a:pt x="972319" y="952500"/>
                </a:lnTo>
                <a:lnTo>
                  <a:pt x="977844" y="952500"/>
                </a:lnTo>
                <a:lnTo>
                  <a:pt x="983475" y="965200"/>
                </a:lnTo>
                <a:lnTo>
                  <a:pt x="984504" y="965200"/>
                </a:lnTo>
                <a:lnTo>
                  <a:pt x="1000475" y="977900"/>
                </a:lnTo>
                <a:lnTo>
                  <a:pt x="1016093" y="990600"/>
                </a:lnTo>
                <a:lnTo>
                  <a:pt x="1030175" y="1003300"/>
                </a:lnTo>
                <a:lnTo>
                  <a:pt x="1041539" y="1028700"/>
                </a:lnTo>
                <a:lnTo>
                  <a:pt x="1047621" y="1041400"/>
                </a:lnTo>
                <a:lnTo>
                  <a:pt x="1049953" y="1054100"/>
                </a:lnTo>
                <a:lnTo>
                  <a:pt x="1049237" y="1079500"/>
                </a:lnTo>
                <a:lnTo>
                  <a:pt x="1046175" y="1092200"/>
                </a:lnTo>
                <a:lnTo>
                  <a:pt x="1043978" y="1092200"/>
                </a:lnTo>
                <a:lnTo>
                  <a:pt x="1032666" y="1104900"/>
                </a:lnTo>
                <a:lnTo>
                  <a:pt x="1005471" y="1143000"/>
                </a:lnTo>
                <a:lnTo>
                  <a:pt x="990719" y="1181100"/>
                </a:lnTo>
                <a:lnTo>
                  <a:pt x="978996" y="1219200"/>
                </a:lnTo>
                <a:lnTo>
                  <a:pt x="969443" y="1244600"/>
                </a:lnTo>
                <a:lnTo>
                  <a:pt x="961199" y="1282700"/>
                </a:lnTo>
                <a:lnTo>
                  <a:pt x="956876" y="1308100"/>
                </a:lnTo>
                <a:lnTo>
                  <a:pt x="952065" y="1333500"/>
                </a:lnTo>
                <a:lnTo>
                  <a:pt x="946058" y="1358900"/>
                </a:lnTo>
                <a:lnTo>
                  <a:pt x="938149" y="1397000"/>
                </a:lnTo>
                <a:lnTo>
                  <a:pt x="960413" y="1397000"/>
                </a:lnTo>
                <a:lnTo>
                  <a:pt x="964939" y="1384300"/>
                </a:lnTo>
                <a:lnTo>
                  <a:pt x="971743" y="1358900"/>
                </a:lnTo>
                <a:lnTo>
                  <a:pt x="976833" y="1333500"/>
                </a:lnTo>
                <a:lnTo>
                  <a:pt x="987326" y="1282700"/>
                </a:lnTo>
                <a:lnTo>
                  <a:pt x="999093" y="1231900"/>
                </a:lnTo>
                <a:lnTo>
                  <a:pt x="1014255" y="1193800"/>
                </a:lnTo>
                <a:lnTo>
                  <a:pt x="1034935" y="1143000"/>
                </a:lnTo>
                <a:lnTo>
                  <a:pt x="1085395" y="1092200"/>
                </a:lnTo>
                <a:lnTo>
                  <a:pt x="1115549" y="1066800"/>
                </a:lnTo>
                <a:lnTo>
                  <a:pt x="1063625" y="1066800"/>
                </a:lnTo>
                <a:lnTo>
                  <a:pt x="1063038" y="1054100"/>
                </a:lnTo>
                <a:lnTo>
                  <a:pt x="1062034" y="1054100"/>
                </a:lnTo>
                <a:lnTo>
                  <a:pt x="1060635" y="1041400"/>
                </a:lnTo>
                <a:lnTo>
                  <a:pt x="1058862" y="1041400"/>
                </a:lnTo>
                <a:lnTo>
                  <a:pt x="1055326" y="1028700"/>
                </a:lnTo>
                <a:lnTo>
                  <a:pt x="1050978" y="1016000"/>
                </a:lnTo>
                <a:lnTo>
                  <a:pt x="1045921" y="1016000"/>
                </a:lnTo>
                <a:lnTo>
                  <a:pt x="1040257" y="1003300"/>
                </a:lnTo>
                <a:lnTo>
                  <a:pt x="1090259" y="1003300"/>
                </a:lnTo>
                <a:lnTo>
                  <a:pt x="1065530" y="990600"/>
                </a:lnTo>
                <a:lnTo>
                  <a:pt x="1017966" y="965200"/>
                </a:lnTo>
                <a:lnTo>
                  <a:pt x="972324" y="927100"/>
                </a:lnTo>
                <a:lnTo>
                  <a:pt x="962096" y="927100"/>
                </a:lnTo>
                <a:lnTo>
                  <a:pt x="951457" y="914400"/>
                </a:lnTo>
                <a:lnTo>
                  <a:pt x="940215" y="901700"/>
                </a:lnTo>
                <a:lnTo>
                  <a:pt x="928179" y="889000"/>
                </a:lnTo>
                <a:close/>
              </a:path>
              <a:path w="1579245" h="1511300">
                <a:moveTo>
                  <a:pt x="323321" y="1283270"/>
                </a:moveTo>
                <a:lnTo>
                  <a:pt x="340296" y="1295400"/>
                </a:lnTo>
                <a:lnTo>
                  <a:pt x="341871" y="1295400"/>
                </a:lnTo>
                <a:lnTo>
                  <a:pt x="323321" y="1283270"/>
                </a:lnTo>
                <a:close/>
              </a:path>
              <a:path w="1579245" h="1511300">
                <a:moveTo>
                  <a:pt x="300087" y="1268264"/>
                </a:moveTo>
                <a:lnTo>
                  <a:pt x="302723" y="1270000"/>
                </a:lnTo>
                <a:lnTo>
                  <a:pt x="323321" y="1283270"/>
                </a:lnTo>
                <a:lnTo>
                  <a:pt x="304751" y="1270000"/>
                </a:lnTo>
                <a:lnTo>
                  <a:pt x="300087" y="1268264"/>
                </a:lnTo>
                <a:close/>
              </a:path>
              <a:path w="1579245" h="1511300">
                <a:moveTo>
                  <a:pt x="226822" y="1193800"/>
                </a:moveTo>
                <a:lnTo>
                  <a:pt x="218122" y="1193800"/>
                </a:lnTo>
                <a:lnTo>
                  <a:pt x="240794" y="1231900"/>
                </a:lnTo>
                <a:lnTo>
                  <a:pt x="270627" y="1257300"/>
                </a:lnTo>
                <a:lnTo>
                  <a:pt x="300087" y="1268264"/>
                </a:lnTo>
                <a:lnTo>
                  <a:pt x="283435" y="1257300"/>
                </a:lnTo>
                <a:lnTo>
                  <a:pt x="265328" y="1244600"/>
                </a:lnTo>
                <a:lnTo>
                  <a:pt x="252232" y="1231900"/>
                </a:lnTo>
                <a:lnTo>
                  <a:pt x="241039" y="1219200"/>
                </a:lnTo>
                <a:lnTo>
                  <a:pt x="231256" y="1206500"/>
                </a:lnTo>
                <a:lnTo>
                  <a:pt x="226822" y="1193800"/>
                </a:lnTo>
                <a:close/>
              </a:path>
              <a:path w="1579245" h="1511300">
                <a:moveTo>
                  <a:pt x="257614" y="1143000"/>
                </a:moveTo>
                <a:lnTo>
                  <a:pt x="238302" y="1143000"/>
                </a:lnTo>
                <a:lnTo>
                  <a:pt x="257020" y="1168400"/>
                </a:lnTo>
                <a:lnTo>
                  <a:pt x="278285" y="1181100"/>
                </a:lnTo>
                <a:lnTo>
                  <a:pt x="301260" y="1193800"/>
                </a:lnTo>
                <a:lnTo>
                  <a:pt x="325107" y="1206500"/>
                </a:lnTo>
                <a:lnTo>
                  <a:pt x="328345" y="1206500"/>
                </a:lnTo>
                <a:lnTo>
                  <a:pt x="330187" y="1193800"/>
                </a:lnTo>
                <a:lnTo>
                  <a:pt x="313961" y="1193800"/>
                </a:lnTo>
                <a:lnTo>
                  <a:pt x="300296" y="1181100"/>
                </a:lnTo>
                <a:lnTo>
                  <a:pt x="286847" y="1168400"/>
                </a:lnTo>
                <a:lnTo>
                  <a:pt x="273900" y="1168400"/>
                </a:lnTo>
                <a:lnTo>
                  <a:pt x="265484" y="1155700"/>
                </a:lnTo>
                <a:lnTo>
                  <a:pt x="257614" y="1143000"/>
                </a:lnTo>
                <a:close/>
              </a:path>
              <a:path w="1579245" h="1511300">
                <a:moveTo>
                  <a:pt x="268956" y="1117600"/>
                </a:moveTo>
                <a:lnTo>
                  <a:pt x="247370" y="1117600"/>
                </a:lnTo>
                <a:lnTo>
                  <a:pt x="264845" y="1130300"/>
                </a:lnTo>
                <a:lnTo>
                  <a:pt x="285222" y="1143000"/>
                </a:lnTo>
                <a:lnTo>
                  <a:pt x="306552" y="1155700"/>
                </a:lnTo>
                <a:lnTo>
                  <a:pt x="326885" y="1168400"/>
                </a:lnTo>
                <a:lnTo>
                  <a:pt x="333209" y="1168400"/>
                </a:lnTo>
                <a:lnTo>
                  <a:pt x="330111" y="1155700"/>
                </a:lnTo>
                <a:lnTo>
                  <a:pt x="316963" y="1155700"/>
                </a:lnTo>
                <a:lnTo>
                  <a:pt x="303101" y="1143000"/>
                </a:lnTo>
                <a:lnTo>
                  <a:pt x="289177" y="1143000"/>
                </a:lnTo>
                <a:lnTo>
                  <a:pt x="275844" y="1130300"/>
                </a:lnTo>
                <a:lnTo>
                  <a:pt x="268956" y="1117600"/>
                </a:lnTo>
                <a:close/>
              </a:path>
              <a:path w="1579245" h="1511300">
                <a:moveTo>
                  <a:pt x="289744" y="1092200"/>
                </a:moveTo>
                <a:lnTo>
                  <a:pt x="267547" y="1092200"/>
                </a:lnTo>
                <a:lnTo>
                  <a:pt x="273127" y="1104900"/>
                </a:lnTo>
                <a:lnTo>
                  <a:pt x="278003" y="1104900"/>
                </a:lnTo>
                <a:lnTo>
                  <a:pt x="293843" y="1117600"/>
                </a:lnTo>
                <a:lnTo>
                  <a:pt x="310380" y="1130300"/>
                </a:lnTo>
                <a:lnTo>
                  <a:pt x="327743" y="1130300"/>
                </a:lnTo>
                <a:lnTo>
                  <a:pt x="346062" y="1143000"/>
                </a:lnTo>
                <a:lnTo>
                  <a:pt x="348513" y="1143000"/>
                </a:lnTo>
                <a:lnTo>
                  <a:pt x="351154" y="1130300"/>
                </a:lnTo>
                <a:lnTo>
                  <a:pt x="322991" y="1117600"/>
                </a:lnTo>
                <a:lnTo>
                  <a:pt x="310314" y="1104900"/>
                </a:lnTo>
                <a:lnTo>
                  <a:pt x="289744" y="1092200"/>
                </a:lnTo>
                <a:close/>
              </a:path>
              <a:path w="1579245" h="1511300">
                <a:moveTo>
                  <a:pt x="274452" y="1041400"/>
                </a:moveTo>
                <a:lnTo>
                  <a:pt x="264553" y="1041400"/>
                </a:lnTo>
                <a:lnTo>
                  <a:pt x="270154" y="1054100"/>
                </a:lnTo>
                <a:lnTo>
                  <a:pt x="276478" y="1054100"/>
                </a:lnTo>
                <a:lnTo>
                  <a:pt x="282206" y="1066800"/>
                </a:lnTo>
                <a:lnTo>
                  <a:pt x="297377" y="1079500"/>
                </a:lnTo>
                <a:lnTo>
                  <a:pt x="313526" y="1079500"/>
                </a:lnTo>
                <a:lnTo>
                  <a:pt x="330582" y="1092200"/>
                </a:lnTo>
                <a:lnTo>
                  <a:pt x="348475" y="1104900"/>
                </a:lnTo>
                <a:lnTo>
                  <a:pt x="351383" y="1104900"/>
                </a:lnTo>
                <a:lnTo>
                  <a:pt x="338737" y="1092200"/>
                </a:lnTo>
                <a:lnTo>
                  <a:pt x="312384" y="1066800"/>
                </a:lnTo>
                <a:lnTo>
                  <a:pt x="299516" y="1066800"/>
                </a:lnTo>
                <a:lnTo>
                  <a:pt x="283076" y="1054100"/>
                </a:lnTo>
                <a:lnTo>
                  <a:pt x="274452" y="1041400"/>
                </a:lnTo>
                <a:close/>
              </a:path>
              <a:path w="1579245" h="1511300">
                <a:moveTo>
                  <a:pt x="1149248" y="1054100"/>
                </a:moveTo>
                <a:lnTo>
                  <a:pt x="1065504" y="1054100"/>
                </a:lnTo>
                <a:lnTo>
                  <a:pt x="1064869" y="1066800"/>
                </a:lnTo>
                <a:lnTo>
                  <a:pt x="1115549" y="1066800"/>
                </a:lnTo>
                <a:lnTo>
                  <a:pt x="1149248" y="1054100"/>
                </a:lnTo>
                <a:close/>
              </a:path>
              <a:path w="1579245" h="1511300">
                <a:moveTo>
                  <a:pt x="1287206" y="1054100"/>
                </a:moveTo>
                <a:lnTo>
                  <a:pt x="1194898" y="1054100"/>
                </a:lnTo>
                <a:lnTo>
                  <a:pt x="1241125" y="1066800"/>
                </a:lnTo>
                <a:lnTo>
                  <a:pt x="1287206" y="1054100"/>
                </a:lnTo>
                <a:close/>
              </a:path>
              <a:path w="1579245" h="1511300">
                <a:moveTo>
                  <a:pt x="1331437" y="419100"/>
                </a:moveTo>
                <a:lnTo>
                  <a:pt x="1255868" y="419100"/>
                </a:lnTo>
                <a:lnTo>
                  <a:pt x="1299790" y="431800"/>
                </a:lnTo>
                <a:lnTo>
                  <a:pt x="1341564" y="457200"/>
                </a:lnTo>
                <a:lnTo>
                  <a:pt x="1381439" y="469900"/>
                </a:lnTo>
                <a:lnTo>
                  <a:pt x="1419667" y="508000"/>
                </a:lnTo>
                <a:lnTo>
                  <a:pt x="1456499" y="533400"/>
                </a:lnTo>
                <a:lnTo>
                  <a:pt x="1489322" y="571500"/>
                </a:lnTo>
                <a:lnTo>
                  <a:pt x="1515675" y="609600"/>
                </a:lnTo>
                <a:lnTo>
                  <a:pt x="1535007" y="660400"/>
                </a:lnTo>
                <a:lnTo>
                  <a:pt x="1546768" y="698500"/>
                </a:lnTo>
                <a:lnTo>
                  <a:pt x="1550406" y="749300"/>
                </a:lnTo>
                <a:lnTo>
                  <a:pt x="1545371" y="800100"/>
                </a:lnTo>
                <a:lnTo>
                  <a:pt x="1531111" y="850900"/>
                </a:lnTo>
                <a:lnTo>
                  <a:pt x="1507465" y="889000"/>
                </a:lnTo>
                <a:lnTo>
                  <a:pt x="1475873" y="927100"/>
                </a:lnTo>
                <a:lnTo>
                  <a:pt x="1437655" y="965200"/>
                </a:lnTo>
                <a:lnTo>
                  <a:pt x="1394131" y="990600"/>
                </a:lnTo>
                <a:lnTo>
                  <a:pt x="1346620" y="1016000"/>
                </a:lnTo>
                <a:lnTo>
                  <a:pt x="1296441" y="1028700"/>
                </a:lnTo>
                <a:lnTo>
                  <a:pt x="1263939" y="1028700"/>
                </a:lnTo>
                <a:lnTo>
                  <a:pt x="1232044" y="1041400"/>
                </a:lnTo>
                <a:lnTo>
                  <a:pt x="1065466" y="1041400"/>
                </a:lnTo>
                <a:lnTo>
                  <a:pt x="1066203" y="1054100"/>
                </a:lnTo>
                <a:lnTo>
                  <a:pt x="1332418" y="1054100"/>
                </a:lnTo>
                <a:lnTo>
                  <a:pt x="1376041" y="1041400"/>
                </a:lnTo>
                <a:lnTo>
                  <a:pt x="1417350" y="1016000"/>
                </a:lnTo>
                <a:lnTo>
                  <a:pt x="1455624" y="990600"/>
                </a:lnTo>
                <a:lnTo>
                  <a:pt x="1490140" y="965200"/>
                </a:lnTo>
                <a:lnTo>
                  <a:pt x="1520175" y="927100"/>
                </a:lnTo>
                <a:lnTo>
                  <a:pt x="1545008" y="889000"/>
                </a:lnTo>
                <a:lnTo>
                  <a:pt x="1563916" y="838200"/>
                </a:lnTo>
                <a:lnTo>
                  <a:pt x="1576049" y="787400"/>
                </a:lnTo>
                <a:lnTo>
                  <a:pt x="1579162" y="736600"/>
                </a:lnTo>
                <a:lnTo>
                  <a:pt x="1573733" y="685800"/>
                </a:lnTo>
                <a:lnTo>
                  <a:pt x="1560238" y="647700"/>
                </a:lnTo>
                <a:lnTo>
                  <a:pt x="1539155" y="596900"/>
                </a:lnTo>
                <a:lnTo>
                  <a:pt x="1510961" y="558800"/>
                </a:lnTo>
                <a:lnTo>
                  <a:pt x="1476133" y="520700"/>
                </a:lnTo>
                <a:lnTo>
                  <a:pt x="1440116" y="482600"/>
                </a:lnTo>
                <a:lnTo>
                  <a:pt x="1399375" y="457200"/>
                </a:lnTo>
                <a:lnTo>
                  <a:pt x="1354958" y="431800"/>
                </a:lnTo>
                <a:lnTo>
                  <a:pt x="1331437" y="419100"/>
                </a:lnTo>
                <a:close/>
              </a:path>
              <a:path w="1579245" h="1511300">
                <a:moveTo>
                  <a:pt x="301955" y="1003300"/>
                </a:moveTo>
                <a:lnTo>
                  <a:pt x="275793" y="1003300"/>
                </a:lnTo>
                <a:lnTo>
                  <a:pt x="293086" y="1016000"/>
                </a:lnTo>
                <a:lnTo>
                  <a:pt x="309840" y="1028700"/>
                </a:lnTo>
                <a:lnTo>
                  <a:pt x="327296" y="1041400"/>
                </a:lnTo>
                <a:lnTo>
                  <a:pt x="348437" y="1041400"/>
                </a:lnTo>
                <a:lnTo>
                  <a:pt x="337336" y="1028700"/>
                </a:lnTo>
                <a:lnTo>
                  <a:pt x="325715" y="1028700"/>
                </a:lnTo>
                <a:lnTo>
                  <a:pt x="301955" y="1003300"/>
                </a:lnTo>
                <a:close/>
              </a:path>
              <a:path w="1579245" h="1511300">
                <a:moveTo>
                  <a:pt x="1090259" y="1003300"/>
                </a:moveTo>
                <a:lnTo>
                  <a:pt x="1048715" y="1003300"/>
                </a:lnTo>
                <a:lnTo>
                  <a:pt x="1052957" y="1016000"/>
                </a:lnTo>
                <a:lnTo>
                  <a:pt x="1057372" y="1016000"/>
                </a:lnTo>
                <a:lnTo>
                  <a:pt x="1060954" y="1028700"/>
                </a:lnTo>
                <a:lnTo>
                  <a:pt x="1063665" y="1041400"/>
                </a:lnTo>
                <a:lnTo>
                  <a:pt x="1079284" y="1041400"/>
                </a:lnTo>
                <a:lnTo>
                  <a:pt x="1078725" y="1028700"/>
                </a:lnTo>
                <a:lnTo>
                  <a:pt x="1166317" y="1028700"/>
                </a:lnTo>
                <a:lnTo>
                  <a:pt x="1114988" y="1016000"/>
                </a:lnTo>
                <a:lnTo>
                  <a:pt x="1090259" y="1003300"/>
                </a:lnTo>
                <a:close/>
              </a:path>
              <a:path w="1579245" h="1511300">
                <a:moveTo>
                  <a:pt x="1200756" y="1028700"/>
                </a:moveTo>
                <a:lnTo>
                  <a:pt x="1082090" y="1028700"/>
                </a:lnTo>
                <a:lnTo>
                  <a:pt x="1079969" y="1041400"/>
                </a:lnTo>
                <a:lnTo>
                  <a:pt x="1232044" y="1041400"/>
                </a:lnTo>
                <a:lnTo>
                  <a:pt x="1200756" y="1028700"/>
                </a:lnTo>
                <a:close/>
              </a:path>
              <a:path w="1579245" h="1511300">
                <a:moveTo>
                  <a:pt x="327859" y="977900"/>
                </a:moveTo>
                <a:lnTo>
                  <a:pt x="306006" y="977900"/>
                </a:lnTo>
                <a:lnTo>
                  <a:pt x="321221" y="990600"/>
                </a:lnTo>
                <a:lnTo>
                  <a:pt x="338137" y="990600"/>
                </a:lnTo>
                <a:lnTo>
                  <a:pt x="327859" y="977900"/>
                </a:lnTo>
                <a:close/>
              </a:path>
              <a:path w="1579245" h="1511300">
                <a:moveTo>
                  <a:pt x="306780" y="965200"/>
                </a:moveTo>
                <a:lnTo>
                  <a:pt x="277241" y="965200"/>
                </a:lnTo>
                <a:lnTo>
                  <a:pt x="291162" y="977900"/>
                </a:lnTo>
                <a:lnTo>
                  <a:pt x="317331" y="977900"/>
                </a:lnTo>
                <a:lnTo>
                  <a:pt x="306780" y="965200"/>
                </a:lnTo>
                <a:close/>
              </a:path>
              <a:path w="1579245" h="1511300">
                <a:moveTo>
                  <a:pt x="339725" y="952500"/>
                </a:moveTo>
                <a:lnTo>
                  <a:pt x="335064" y="952500"/>
                </a:lnTo>
                <a:lnTo>
                  <a:pt x="337629" y="965200"/>
                </a:lnTo>
                <a:lnTo>
                  <a:pt x="339725" y="952500"/>
                </a:lnTo>
                <a:close/>
              </a:path>
              <a:path w="1579245" h="1511300">
                <a:moveTo>
                  <a:pt x="303992" y="927100"/>
                </a:moveTo>
                <a:lnTo>
                  <a:pt x="286486" y="927100"/>
                </a:lnTo>
                <a:lnTo>
                  <a:pt x="298030" y="939800"/>
                </a:lnTo>
                <a:lnTo>
                  <a:pt x="310137" y="952500"/>
                </a:lnTo>
                <a:lnTo>
                  <a:pt x="337489" y="952500"/>
                </a:lnTo>
                <a:lnTo>
                  <a:pt x="326906" y="939800"/>
                </a:lnTo>
                <a:lnTo>
                  <a:pt x="315661" y="939800"/>
                </a:lnTo>
                <a:lnTo>
                  <a:pt x="303992" y="927100"/>
                </a:lnTo>
                <a:close/>
              </a:path>
              <a:path w="1579245" h="1511300">
                <a:moveTo>
                  <a:pt x="467550" y="901700"/>
                </a:moveTo>
                <a:lnTo>
                  <a:pt x="276961" y="901700"/>
                </a:lnTo>
                <a:lnTo>
                  <a:pt x="284543" y="914400"/>
                </a:lnTo>
                <a:lnTo>
                  <a:pt x="458623" y="914400"/>
                </a:lnTo>
                <a:lnTo>
                  <a:pt x="467550" y="901700"/>
                </a:lnTo>
                <a:close/>
              </a:path>
              <a:path w="1579245" h="1511300">
                <a:moveTo>
                  <a:pt x="485470" y="889000"/>
                </a:moveTo>
                <a:lnTo>
                  <a:pt x="420822" y="889000"/>
                </a:lnTo>
                <a:lnTo>
                  <a:pt x="400138" y="901700"/>
                </a:lnTo>
                <a:lnTo>
                  <a:pt x="485203" y="901700"/>
                </a:lnTo>
                <a:lnTo>
                  <a:pt x="485470" y="889000"/>
                </a:lnTo>
                <a:close/>
              </a:path>
              <a:path w="1579245" h="1511300">
                <a:moveTo>
                  <a:pt x="957450" y="25400"/>
                </a:moveTo>
                <a:lnTo>
                  <a:pt x="901872" y="25400"/>
                </a:lnTo>
                <a:lnTo>
                  <a:pt x="985523" y="76200"/>
                </a:lnTo>
                <a:lnTo>
                  <a:pt x="1021655" y="101600"/>
                </a:lnTo>
                <a:lnTo>
                  <a:pt x="1052360" y="127000"/>
                </a:lnTo>
                <a:lnTo>
                  <a:pt x="1077849" y="165100"/>
                </a:lnTo>
                <a:lnTo>
                  <a:pt x="1098337" y="203200"/>
                </a:lnTo>
                <a:lnTo>
                  <a:pt x="1114035" y="254000"/>
                </a:lnTo>
                <a:lnTo>
                  <a:pt x="1125158" y="292100"/>
                </a:lnTo>
                <a:lnTo>
                  <a:pt x="1131917" y="342900"/>
                </a:lnTo>
                <a:lnTo>
                  <a:pt x="1134526" y="381000"/>
                </a:lnTo>
                <a:lnTo>
                  <a:pt x="1133198" y="431800"/>
                </a:lnTo>
                <a:lnTo>
                  <a:pt x="1128145" y="482600"/>
                </a:lnTo>
                <a:lnTo>
                  <a:pt x="1119581" y="520700"/>
                </a:lnTo>
                <a:lnTo>
                  <a:pt x="1107719" y="571500"/>
                </a:lnTo>
                <a:lnTo>
                  <a:pt x="1105306" y="571500"/>
                </a:lnTo>
                <a:lnTo>
                  <a:pt x="1115263" y="584200"/>
                </a:lnTo>
                <a:lnTo>
                  <a:pt x="1118882" y="571500"/>
                </a:lnTo>
                <a:lnTo>
                  <a:pt x="1134984" y="533400"/>
                </a:lnTo>
                <a:lnTo>
                  <a:pt x="1147244" y="495300"/>
                </a:lnTo>
                <a:lnTo>
                  <a:pt x="1155748" y="457200"/>
                </a:lnTo>
                <a:lnTo>
                  <a:pt x="1160576" y="419100"/>
                </a:lnTo>
                <a:lnTo>
                  <a:pt x="1331437" y="419100"/>
                </a:lnTo>
                <a:lnTo>
                  <a:pt x="1307915" y="406400"/>
                </a:lnTo>
                <a:lnTo>
                  <a:pt x="1161529" y="406400"/>
                </a:lnTo>
                <a:lnTo>
                  <a:pt x="1160664" y="355600"/>
                </a:lnTo>
                <a:lnTo>
                  <a:pt x="1154666" y="304800"/>
                </a:lnTo>
                <a:lnTo>
                  <a:pt x="1143654" y="266700"/>
                </a:lnTo>
                <a:lnTo>
                  <a:pt x="1127743" y="215900"/>
                </a:lnTo>
                <a:lnTo>
                  <a:pt x="1107054" y="177800"/>
                </a:lnTo>
                <a:lnTo>
                  <a:pt x="1081703" y="127000"/>
                </a:lnTo>
                <a:lnTo>
                  <a:pt x="1051808" y="101600"/>
                </a:lnTo>
                <a:lnTo>
                  <a:pt x="1017487" y="63500"/>
                </a:lnTo>
                <a:lnTo>
                  <a:pt x="978859" y="38100"/>
                </a:lnTo>
                <a:lnTo>
                  <a:pt x="957450" y="25400"/>
                </a:lnTo>
                <a:close/>
              </a:path>
              <a:path w="1579245" h="1511300">
                <a:moveTo>
                  <a:pt x="1259297" y="393700"/>
                </a:moveTo>
                <a:lnTo>
                  <a:pt x="1210151" y="393700"/>
                </a:lnTo>
                <a:lnTo>
                  <a:pt x="1161529" y="406400"/>
                </a:lnTo>
                <a:lnTo>
                  <a:pt x="1307915" y="406400"/>
                </a:lnTo>
                <a:lnTo>
                  <a:pt x="1259297" y="393700"/>
                </a:lnTo>
                <a:close/>
              </a:path>
              <a:path w="1579245" h="1511300">
                <a:moveTo>
                  <a:pt x="854872" y="0"/>
                </a:moveTo>
                <a:lnTo>
                  <a:pt x="723800" y="0"/>
                </a:lnTo>
                <a:lnTo>
                  <a:pt x="638092" y="25400"/>
                </a:lnTo>
                <a:lnTo>
                  <a:pt x="597770" y="50800"/>
                </a:lnTo>
                <a:lnTo>
                  <a:pt x="560035" y="63500"/>
                </a:lnTo>
                <a:lnTo>
                  <a:pt x="525566" y="88900"/>
                </a:lnTo>
                <a:lnTo>
                  <a:pt x="495037" y="127000"/>
                </a:lnTo>
                <a:lnTo>
                  <a:pt x="469126" y="152400"/>
                </a:lnTo>
                <a:lnTo>
                  <a:pt x="448508" y="190500"/>
                </a:lnTo>
                <a:lnTo>
                  <a:pt x="433859" y="228600"/>
                </a:lnTo>
                <a:lnTo>
                  <a:pt x="425856" y="279400"/>
                </a:lnTo>
                <a:lnTo>
                  <a:pt x="379131" y="279400"/>
                </a:lnTo>
                <a:lnTo>
                  <a:pt x="421931" y="304800"/>
                </a:lnTo>
                <a:lnTo>
                  <a:pt x="459922" y="330200"/>
                </a:lnTo>
                <a:lnTo>
                  <a:pt x="491540" y="368300"/>
                </a:lnTo>
                <a:lnTo>
                  <a:pt x="502792" y="368300"/>
                </a:lnTo>
                <a:lnTo>
                  <a:pt x="491343" y="342900"/>
                </a:lnTo>
                <a:lnTo>
                  <a:pt x="477331" y="317500"/>
                </a:lnTo>
                <a:lnTo>
                  <a:pt x="461053" y="304800"/>
                </a:lnTo>
                <a:lnTo>
                  <a:pt x="442810" y="292100"/>
                </a:lnTo>
                <a:lnTo>
                  <a:pt x="455485" y="241300"/>
                </a:lnTo>
                <a:lnTo>
                  <a:pt x="476019" y="190500"/>
                </a:lnTo>
                <a:lnTo>
                  <a:pt x="503950" y="152400"/>
                </a:lnTo>
                <a:lnTo>
                  <a:pt x="538816" y="114300"/>
                </a:lnTo>
                <a:lnTo>
                  <a:pt x="580155" y="76200"/>
                </a:lnTo>
                <a:lnTo>
                  <a:pt x="627507" y="50800"/>
                </a:lnTo>
                <a:lnTo>
                  <a:pt x="669201" y="38100"/>
                </a:lnTo>
                <a:lnTo>
                  <a:pt x="714318" y="25400"/>
                </a:lnTo>
                <a:lnTo>
                  <a:pt x="957450" y="25400"/>
                </a:lnTo>
                <a:lnTo>
                  <a:pt x="936040" y="12700"/>
                </a:lnTo>
                <a:lnTo>
                  <a:pt x="896528" y="12700"/>
                </a:lnTo>
                <a:lnTo>
                  <a:pt x="8548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9398" y="5502540"/>
            <a:ext cx="258445" cy="491490"/>
          </a:xfrm>
          <a:custGeom>
            <a:avLst/>
            <a:gdLst/>
            <a:ahLst/>
            <a:cxnLst/>
            <a:rect l="l" t="t" r="r" b="b"/>
            <a:pathLst>
              <a:path w="258445" h="491489">
                <a:moveTo>
                  <a:pt x="257690" y="0"/>
                </a:moveTo>
                <a:lnTo>
                  <a:pt x="207720" y="16947"/>
                </a:lnTo>
                <a:lnTo>
                  <a:pt x="162027" y="40708"/>
                </a:lnTo>
                <a:lnTo>
                  <a:pt x="120222" y="70759"/>
                </a:lnTo>
                <a:lnTo>
                  <a:pt x="82855" y="106348"/>
                </a:lnTo>
                <a:lnTo>
                  <a:pt x="50478" y="146724"/>
                </a:lnTo>
                <a:lnTo>
                  <a:pt x="23641" y="191134"/>
                </a:lnTo>
                <a:lnTo>
                  <a:pt x="6872" y="234654"/>
                </a:lnTo>
                <a:lnTo>
                  <a:pt x="0" y="279394"/>
                </a:lnTo>
                <a:lnTo>
                  <a:pt x="2081" y="324414"/>
                </a:lnTo>
                <a:lnTo>
                  <a:pt x="12174" y="368777"/>
                </a:lnTo>
                <a:lnTo>
                  <a:pt x="29334" y="411541"/>
                </a:lnTo>
                <a:lnTo>
                  <a:pt x="52618" y="451768"/>
                </a:lnTo>
                <a:lnTo>
                  <a:pt x="81095" y="488530"/>
                </a:lnTo>
                <a:lnTo>
                  <a:pt x="83179" y="490880"/>
                </a:lnTo>
                <a:lnTo>
                  <a:pt x="87853" y="488530"/>
                </a:lnTo>
                <a:lnTo>
                  <a:pt x="86087" y="485482"/>
                </a:lnTo>
                <a:lnTo>
                  <a:pt x="60722" y="439692"/>
                </a:lnTo>
                <a:lnTo>
                  <a:pt x="38597" y="392848"/>
                </a:lnTo>
                <a:lnTo>
                  <a:pt x="22416" y="345011"/>
                </a:lnTo>
                <a:lnTo>
                  <a:pt x="14879" y="296240"/>
                </a:lnTo>
                <a:lnTo>
                  <a:pt x="18688" y="246596"/>
                </a:lnTo>
                <a:lnTo>
                  <a:pt x="36545" y="196138"/>
                </a:lnTo>
                <a:lnTo>
                  <a:pt x="62584" y="152669"/>
                </a:lnTo>
                <a:lnTo>
                  <a:pt x="93771" y="113880"/>
                </a:lnTo>
                <a:lnTo>
                  <a:pt x="129466" y="79586"/>
                </a:lnTo>
                <a:lnTo>
                  <a:pt x="169031" y="49597"/>
                </a:lnTo>
                <a:lnTo>
                  <a:pt x="211828" y="23728"/>
                </a:lnTo>
                <a:lnTo>
                  <a:pt x="257220" y="1790"/>
                </a:lnTo>
                <a:lnTo>
                  <a:pt x="258058" y="1435"/>
                </a:lnTo>
                <a:lnTo>
                  <a:pt x="25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3850" y="5267380"/>
            <a:ext cx="270510" cy="170180"/>
          </a:xfrm>
          <a:custGeom>
            <a:avLst/>
            <a:gdLst/>
            <a:ahLst/>
            <a:cxnLst/>
            <a:rect l="l" t="t" r="r" b="b"/>
            <a:pathLst>
              <a:path w="270509" h="170179">
                <a:moveTo>
                  <a:pt x="225456" y="0"/>
                </a:moveTo>
                <a:lnTo>
                  <a:pt x="185151" y="7988"/>
                </a:lnTo>
                <a:lnTo>
                  <a:pt x="146444" y="22600"/>
                </a:lnTo>
                <a:lnTo>
                  <a:pt x="109372" y="42239"/>
                </a:lnTo>
                <a:lnTo>
                  <a:pt x="73047" y="65509"/>
                </a:lnTo>
                <a:lnTo>
                  <a:pt x="39489" y="93194"/>
                </a:lnTo>
                <a:lnTo>
                  <a:pt x="13576" y="126656"/>
                </a:lnTo>
                <a:lnTo>
                  <a:pt x="190" y="167258"/>
                </a:lnTo>
                <a:lnTo>
                  <a:pt x="0" y="168870"/>
                </a:lnTo>
                <a:lnTo>
                  <a:pt x="2578" y="169569"/>
                </a:lnTo>
                <a:lnTo>
                  <a:pt x="3035" y="167943"/>
                </a:lnTo>
                <a:lnTo>
                  <a:pt x="21678" y="128007"/>
                </a:lnTo>
                <a:lnTo>
                  <a:pt x="51516" y="93334"/>
                </a:lnTo>
                <a:lnTo>
                  <a:pt x="89658" y="64081"/>
                </a:lnTo>
                <a:lnTo>
                  <a:pt x="133212" y="40407"/>
                </a:lnTo>
                <a:lnTo>
                  <a:pt x="179289" y="22471"/>
                </a:lnTo>
                <a:lnTo>
                  <a:pt x="224998" y="10430"/>
                </a:lnTo>
                <a:lnTo>
                  <a:pt x="267449" y="4444"/>
                </a:lnTo>
                <a:lnTo>
                  <a:pt x="269913" y="4278"/>
                </a:lnTo>
                <a:lnTo>
                  <a:pt x="269671" y="494"/>
                </a:lnTo>
                <a:lnTo>
                  <a:pt x="267322" y="227"/>
                </a:lnTo>
                <a:lnTo>
                  <a:pt x="2254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0001" y="5309965"/>
            <a:ext cx="144030" cy="83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46928" y="5725744"/>
            <a:ext cx="137160" cy="316230"/>
          </a:xfrm>
          <a:custGeom>
            <a:avLst/>
            <a:gdLst/>
            <a:ahLst/>
            <a:cxnLst/>
            <a:rect l="l" t="t" r="r" b="b"/>
            <a:pathLst>
              <a:path w="137160" h="316229">
                <a:moveTo>
                  <a:pt x="444" y="0"/>
                </a:moveTo>
                <a:lnTo>
                  <a:pt x="0" y="1168"/>
                </a:lnTo>
                <a:lnTo>
                  <a:pt x="762" y="1536"/>
                </a:lnTo>
                <a:lnTo>
                  <a:pt x="41850" y="26970"/>
                </a:lnTo>
                <a:lnTo>
                  <a:pt x="72620" y="58418"/>
                </a:lnTo>
                <a:lnTo>
                  <a:pt x="94607" y="94799"/>
                </a:lnTo>
                <a:lnTo>
                  <a:pt x="109343" y="135029"/>
                </a:lnTo>
                <a:lnTo>
                  <a:pt x="118364" y="178025"/>
                </a:lnTo>
                <a:lnTo>
                  <a:pt x="123202" y="222703"/>
                </a:lnTo>
                <a:lnTo>
                  <a:pt x="125392" y="268024"/>
                </a:lnTo>
                <a:lnTo>
                  <a:pt x="126517" y="315379"/>
                </a:lnTo>
                <a:lnTo>
                  <a:pt x="130048" y="315836"/>
                </a:lnTo>
                <a:lnTo>
                  <a:pt x="130543" y="313182"/>
                </a:lnTo>
                <a:lnTo>
                  <a:pt x="136413" y="267981"/>
                </a:lnTo>
                <a:lnTo>
                  <a:pt x="136911" y="221614"/>
                </a:lnTo>
                <a:lnTo>
                  <a:pt x="131576" y="175442"/>
                </a:lnTo>
                <a:lnTo>
                  <a:pt x="119946" y="130997"/>
                </a:lnTo>
                <a:lnTo>
                  <a:pt x="101559" y="89770"/>
                </a:lnTo>
                <a:lnTo>
                  <a:pt x="75952" y="53253"/>
                </a:lnTo>
                <a:lnTo>
                  <a:pt x="42664" y="22934"/>
                </a:lnTo>
                <a:lnTo>
                  <a:pt x="1231" y="304"/>
                </a:lnTo>
                <a:lnTo>
                  <a:pt x="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63787" y="5792544"/>
            <a:ext cx="76806" cy="1993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7980" y="6050964"/>
            <a:ext cx="434975" cy="145415"/>
          </a:xfrm>
          <a:custGeom>
            <a:avLst/>
            <a:gdLst/>
            <a:ahLst/>
            <a:cxnLst/>
            <a:rect l="l" t="t" r="r" b="b"/>
            <a:pathLst>
              <a:path w="434975" h="145414">
                <a:moveTo>
                  <a:pt x="1028" y="0"/>
                </a:moveTo>
                <a:lnTo>
                  <a:pt x="0" y="1473"/>
                </a:lnTo>
                <a:lnTo>
                  <a:pt x="863" y="2298"/>
                </a:lnTo>
                <a:lnTo>
                  <a:pt x="38750" y="36135"/>
                </a:lnTo>
                <a:lnTo>
                  <a:pt x="78872" y="66542"/>
                </a:lnTo>
                <a:lnTo>
                  <a:pt x="121468" y="92887"/>
                </a:lnTo>
                <a:lnTo>
                  <a:pt x="166780" y="114537"/>
                </a:lnTo>
                <a:lnTo>
                  <a:pt x="215049" y="130860"/>
                </a:lnTo>
                <a:lnTo>
                  <a:pt x="257198" y="140043"/>
                </a:lnTo>
                <a:lnTo>
                  <a:pt x="302367" y="145026"/>
                </a:lnTo>
                <a:lnTo>
                  <a:pt x="348150" y="144215"/>
                </a:lnTo>
                <a:lnTo>
                  <a:pt x="392143" y="136015"/>
                </a:lnTo>
                <a:lnTo>
                  <a:pt x="407495" y="129387"/>
                </a:lnTo>
                <a:lnTo>
                  <a:pt x="326834" y="129387"/>
                </a:lnTo>
                <a:lnTo>
                  <a:pt x="294223" y="128855"/>
                </a:lnTo>
                <a:lnTo>
                  <a:pt x="229731" y="119380"/>
                </a:lnTo>
                <a:lnTo>
                  <a:pt x="145655" y="90553"/>
                </a:lnTo>
                <a:lnTo>
                  <a:pt x="95275" y="64669"/>
                </a:lnTo>
                <a:lnTo>
                  <a:pt x="47334" y="34340"/>
                </a:lnTo>
                <a:lnTo>
                  <a:pt x="2019" y="787"/>
                </a:lnTo>
                <a:lnTo>
                  <a:pt x="1028" y="0"/>
                </a:lnTo>
                <a:close/>
              </a:path>
              <a:path w="434975" h="145414">
                <a:moveTo>
                  <a:pt x="432409" y="113436"/>
                </a:moveTo>
                <a:lnTo>
                  <a:pt x="429818" y="113817"/>
                </a:lnTo>
                <a:lnTo>
                  <a:pt x="404056" y="118234"/>
                </a:lnTo>
                <a:lnTo>
                  <a:pt x="378579" y="123102"/>
                </a:lnTo>
                <a:lnTo>
                  <a:pt x="352975" y="127220"/>
                </a:lnTo>
                <a:lnTo>
                  <a:pt x="326834" y="129387"/>
                </a:lnTo>
                <a:lnTo>
                  <a:pt x="407495" y="129387"/>
                </a:lnTo>
                <a:lnTo>
                  <a:pt x="431939" y="118833"/>
                </a:lnTo>
                <a:lnTo>
                  <a:pt x="434454" y="117297"/>
                </a:lnTo>
                <a:lnTo>
                  <a:pt x="432409" y="113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5856" y="6098619"/>
            <a:ext cx="127635" cy="46355"/>
          </a:xfrm>
          <a:custGeom>
            <a:avLst/>
            <a:gdLst/>
            <a:ahLst/>
            <a:cxnLst/>
            <a:rect l="l" t="t" r="r" b="b"/>
            <a:pathLst>
              <a:path w="127635" h="46354">
                <a:moveTo>
                  <a:pt x="125234" y="0"/>
                </a:moveTo>
                <a:lnTo>
                  <a:pt x="65995" y="30972"/>
                </a:lnTo>
                <a:lnTo>
                  <a:pt x="2070" y="43611"/>
                </a:lnTo>
                <a:lnTo>
                  <a:pt x="431" y="43624"/>
                </a:lnTo>
                <a:lnTo>
                  <a:pt x="0" y="46113"/>
                </a:lnTo>
                <a:lnTo>
                  <a:pt x="69230" y="39209"/>
                </a:lnTo>
                <a:lnTo>
                  <a:pt x="125996" y="2895"/>
                </a:lnTo>
                <a:lnTo>
                  <a:pt x="127177" y="1536"/>
                </a:lnTo>
                <a:lnTo>
                  <a:pt x="1252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18271" y="5353856"/>
            <a:ext cx="144145" cy="437515"/>
          </a:xfrm>
          <a:custGeom>
            <a:avLst/>
            <a:gdLst/>
            <a:ahLst/>
            <a:cxnLst/>
            <a:rect l="l" t="t" r="r" b="b"/>
            <a:pathLst>
              <a:path w="144144" h="437514">
                <a:moveTo>
                  <a:pt x="711" y="0"/>
                </a:moveTo>
                <a:lnTo>
                  <a:pt x="0" y="1282"/>
                </a:lnTo>
                <a:lnTo>
                  <a:pt x="711" y="1790"/>
                </a:lnTo>
                <a:lnTo>
                  <a:pt x="43087" y="38418"/>
                </a:lnTo>
                <a:lnTo>
                  <a:pt x="78057" y="81618"/>
                </a:lnTo>
                <a:lnTo>
                  <a:pt x="104859" y="130315"/>
                </a:lnTo>
                <a:lnTo>
                  <a:pt x="122732" y="183438"/>
                </a:lnTo>
                <a:lnTo>
                  <a:pt x="130619" y="234751"/>
                </a:lnTo>
                <a:lnTo>
                  <a:pt x="130547" y="285061"/>
                </a:lnTo>
                <a:lnTo>
                  <a:pt x="124199" y="334760"/>
                </a:lnTo>
                <a:lnTo>
                  <a:pt x="113260" y="384240"/>
                </a:lnTo>
                <a:lnTo>
                  <a:pt x="99415" y="433895"/>
                </a:lnTo>
                <a:lnTo>
                  <a:pt x="98767" y="436054"/>
                </a:lnTo>
                <a:lnTo>
                  <a:pt x="101561" y="437235"/>
                </a:lnTo>
                <a:lnTo>
                  <a:pt x="120992" y="394943"/>
                </a:lnTo>
                <a:lnTo>
                  <a:pt x="133995" y="352184"/>
                </a:lnTo>
                <a:lnTo>
                  <a:pt x="141596" y="307828"/>
                </a:lnTo>
                <a:lnTo>
                  <a:pt x="143742" y="262749"/>
                </a:lnTo>
                <a:lnTo>
                  <a:pt x="140379" y="217822"/>
                </a:lnTo>
                <a:lnTo>
                  <a:pt x="131454" y="173922"/>
                </a:lnTo>
                <a:lnTo>
                  <a:pt x="116912" y="131922"/>
                </a:lnTo>
                <a:lnTo>
                  <a:pt x="96701" y="92699"/>
                </a:lnTo>
                <a:lnTo>
                  <a:pt x="70766" y="57126"/>
                </a:lnTo>
                <a:lnTo>
                  <a:pt x="39054" y="26079"/>
                </a:lnTo>
                <a:lnTo>
                  <a:pt x="1511" y="431"/>
                </a:lnTo>
                <a:lnTo>
                  <a:pt x="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62509" y="5601782"/>
            <a:ext cx="52069" cy="321945"/>
          </a:xfrm>
          <a:custGeom>
            <a:avLst/>
            <a:gdLst/>
            <a:ahLst/>
            <a:cxnLst/>
            <a:rect l="l" t="t" r="r" b="b"/>
            <a:pathLst>
              <a:path w="52069" h="321945">
                <a:moveTo>
                  <a:pt x="49859" y="0"/>
                </a:moveTo>
                <a:lnTo>
                  <a:pt x="49846" y="241"/>
                </a:lnTo>
                <a:lnTo>
                  <a:pt x="42629" y="52688"/>
                </a:lnTo>
                <a:lnTo>
                  <a:pt x="29609" y="103490"/>
                </a:lnTo>
                <a:lnTo>
                  <a:pt x="15074" y="153948"/>
                </a:lnTo>
                <a:lnTo>
                  <a:pt x="3313" y="205358"/>
                </a:lnTo>
                <a:lnTo>
                  <a:pt x="0" y="236786"/>
                </a:lnTo>
                <a:lnTo>
                  <a:pt x="2186" y="269349"/>
                </a:lnTo>
                <a:lnTo>
                  <a:pt x="12979" y="298818"/>
                </a:lnTo>
                <a:lnTo>
                  <a:pt x="35483" y="320967"/>
                </a:lnTo>
                <a:lnTo>
                  <a:pt x="37134" y="321919"/>
                </a:lnTo>
                <a:lnTo>
                  <a:pt x="39597" y="320090"/>
                </a:lnTo>
                <a:lnTo>
                  <a:pt x="38086" y="318350"/>
                </a:lnTo>
                <a:lnTo>
                  <a:pt x="16565" y="282724"/>
                </a:lnTo>
                <a:lnTo>
                  <a:pt x="9158" y="244732"/>
                </a:lnTo>
                <a:lnTo>
                  <a:pt x="12099" y="204967"/>
                </a:lnTo>
                <a:lnTo>
                  <a:pt x="21624" y="164020"/>
                </a:lnTo>
                <a:lnTo>
                  <a:pt x="33966" y="122482"/>
                </a:lnTo>
                <a:lnTo>
                  <a:pt x="45362" y="80946"/>
                </a:lnTo>
                <a:lnTo>
                  <a:pt x="52046" y="40001"/>
                </a:lnTo>
                <a:lnTo>
                  <a:pt x="50253" y="241"/>
                </a:lnTo>
                <a:lnTo>
                  <a:pt x="50227" y="25"/>
                </a:lnTo>
                <a:lnTo>
                  <a:pt x="4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0798" y="5878710"/>
            <a:ext cx="17145" cy="19050"/>
          </a:xfrm>
          <a:custGeom>
            <a:avLst/>
            <a:gdLst/>
            <a:ahLst/>
            <a:cxnLst/>
            <a:rect l="l" t="t" r="r" b="b"/>
            <a:pathLst>
              <a:path w="17145" h="19050">
                <a:moveTo>
                  <a:pt x="9779" y="0"/>
                </a:moveTo>
                <a:lnTo>
                  <a:pt x="1574" y="2222"/>
                </a:lnTo>
                <a:lnTo>
                  <a:pt x="0" y="14655"/>
                </a:lnTo>
                <a:lnTo>
                  <a:pt x="7404" y="18846"/>
                </a:lnTo>
                <a:lnTo>
                  <a:pt x="16332" y="12001"/>
                </a:lnTo>
                <a:lnTo>
                  <a:pt x="16725" y="8851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0519" y="5942985"/>
            <a:ext cx="14604" cy="24765"/>
          </a:xfrm>
          <a:custGeom>
            <a:avLst/>
            <a:gdLst/>
            <a:ahLst/>
            <a:cxnLst/>
            <a:rect l="l" t="t" r="r" b="b"/>
            <a:pathLst>
              <a:path w="14604" h="24764">
                <a:moveTo>
                  <a:pt x="8534" y="0"/>
                </a:moveTo>
                <a:lnTo>
                  <a:pt x="0" y="2971"/>
                </a:lnTo>
                <a:lnTo>
                  <a:pt x="838" y="11518"/>
                </a:lnTo>
                <a:lnTo>
                  <a:pt x="1219" y="14325"/>
                </a:lnTo>
                <a:lnTo>
                  <a:pt x="901" y="17411"/>
                </a:lnTo>
                <a:lnTo>
                  <a:pt x="3129" y="23585"/>
                </a:lnTo>
                <a:lnTo>
                  <a:pt x="8885" y="24598"/>
                </a:lnTo>
                <a:lnTo>
                  <a:pt x="13919" y="21560"/>
                </a:lnTo>
                <a:lnTo>
                  <a:pt x="13982" y="15582"/>
                </a:lnTo>
                <a:lnTo>
                  <a:pt x="12268" y="12407"/>
                </a:lnTo>
                <a:lnTo>
                  <a:pt x="11315" y="9169"/>
                </a:lnTo>
                <a:lnTo>
                  <a:pt x="85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8442" y="5989853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5562" y="0"/>
                </a:moveTo>
                <a:lnTo>
                  <a:pt x="3644" y="1193"/>
                </a:lnTo>
                <a:lnTo>
                  <a:pt x="0" y="8166"/>
                </a:lnTo>
                <a:lnTo>
                  <a:pt x="3047" y="12090"/>
                </a:lnTo>
                <a:lnTo>
                  <a:pt x="10718" y="10287"/>
                </a:lnTo>
                <a:lnTo>
                  <a:pt x="12331" y="8712"/>
                </a:lnTo>
                <a:lnTo>
                  <a:pt x="13538" y="2590"/>
                </a:lnTo>
                <a:lnTo>
                  <a:pt x="11810" y="381"/>
                </a:lnTo>
                <a:lnTo>
                  <a:pt x="55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3667" y="5892872"/>
            <a:ext cx="18415" cy="14604"/>
          </a:xfrm>
          <a:custGeom>
            <a:avLst/>
            <a:gdLst/>
            <a:ahLst/>
            <a:cxnLst/>
            <a:rect l="l" t="t" r="r" b="b"/>
            <a:pathLst>
              <a:path w="18415" h="14604">
                <a:moveTo>
                  <a:pt x="10058" y="0"/>
                </a:moveTo>
                <a:lnTo>
                  <a:pt x="1511" y="88"/>
                </a:lnTo>
                <a:lnTo>
                  <a:pt x="0" y="11925"/>
                </a:lnTo>
                <a:lnTo>
                  <a:pt x="8255" y="14135"/>
                </a:lnTo>
                <a:lnTo>
                  <a:pt x="15148" y="13224"/>
                </a:lnTo>
                <a:lnTo>
                  <a:pt x="18062" y="8186"/>
                </a:lnTo>
                <a:lnTo>
                  <a:pt x="16523" y="2589"/>
                </a:lnTo>
                <a:lnTo>
                  <a:pt x="10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4237" y="5979876"/>
            <a:ext cx="13970" cy="10160"/>
          </a:xfrm>
          <a:custGeom>
            <a:avLst/>
            <a:gdLst/>
            <a:ahLst/>
            <a:cxnLst/>
            <a:rect l="l" t="t" r="r" b="b"/>
            <a:pathLst>
              <a:path w="13970" h="10160">
                <a:moveTo>
                  <a:pt x="1054" y="0"/>
                </a:moveTo>
                <a:lnTo>
                  <a:pt x="0" y="8204"/>
                </a:lnTo>
                <a:lnTo>
                  <a:pt x="8369" y="9880"/>
                </a:lnTo>
                <a:lnTo>
                  <a:pt x="9791" y="9601"/>
                </a:lnTo>
                <a:lnTo>
                  <a:pt x="13373" y="6908"/>
                </a:lnTo>
                <a:lnTo>
                  <a:pt x="13652" y="4584"/>
                </a:lnTo>
                <a:lnTo>
                  <a:pt x="10833" y="1028"/>
                </a:lnTo>
                <a:lnTo>
                  <a:pt x="9575" y="444"/>
                </a:lnTo>
                <a:lnTo>
                  <a:pt x="1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5595" y="5992065"/>
            <a:ext cx="14604" cy="19050"/>
          </a:xfrm>
          <a:custGeom>
            <a:avLst/>
            <a:gdLst/>
            <a:ahLst/>
            <a:cxnLst/>
            <a:rect l="l" t="t" r="r" b="b"/>
            <a:pathLst>
              <a:path w="14605" h="19050">
                <a:moveTo>
                  <a:pt x="2946" y="0"/>
                </a:moveTo>
                <a:lnTo>
                  <a:pt x="0" y="16865"/>
                </a:lnTo>
                <a:lnTo>
                  <a:pt x="12674" y="18478"/>
                </a:lnTo>
                <a:lnTo>
                  <a:pt x="14020" y="1409"/>
                </a:lnTo>
                <a:lnTo>
                  <a:pt x="29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8811" y="5874868"/>
            <a:ext cx="13335" cy="11430"/>
          </a:xfrm>
          <a:custGeom>
            <a:avLst/>
            <a:gdLst/>
            <a:ahLst/>
            <a:cxnLst/>
            <a:rect l="l" t="t" r="r" b="b"/>
            <a:pathLst>
              <a:path w="13334" h="11429">
                <a:moveTo>
                  <a:pt x="13042" y="0"/>
                </a:moveTo>
                <a:lnTo>
                  <a:pt x="4673" y="1041"/>
                </a:lnTo>
                <a:lnTo>
                  <a:pt x="3810" y="1270"/>
                </a:lnTo>
                <a:lnTo>
                  <a:pt x="368" y="2578"/>
                </a:lnTo>
                <a:lnTo>
                  <a:pt x="0" y="5511"/>
                </a:lnTo>
                <a:lnTo>
                  <a:pt x="3009" y="7645"/>
                </a:lnTo>
                <a:lnTo>
                  <a:pt x="3784" y="8077"/>
                </a:lnTo>
                <a:lnTo>
                  <a:pt x="11582" y="11163"/>
                </a:lnTo>
                <a:lnTo>
                  <a:pt x="13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91583" y="5828399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5930" y="0"/>
                </a:moveTo>
                <a:lnTo>
                  <a:pt x="3517" y="368"/>
                </a:lnTo>
                <a:lnTo>
                  <a:pt x="0" y="7429"/>
                </a:lnTo>
                <a:lnTo>
                  <a:pt x="1460" y="12522"/>
                </a:lnTo>
                <a:lnTo>
                  <a:pt x="3314" y="23825"/>
                </a:lnTo>
                <a:lnTo>
                  <a:pt x="12026" y="22529"/>
                </a:lnTo>
                <a:lnTo>
                  <a:pt x="11121" y="12522"/>
                </a:lnTo>
                <a:lnTo>
                  <a:pt x="11125" y="5968"/>
                </a:lnTo>
                <a:lnTo>
                  <a:pt x="59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1413" y="5910432"/>
            <a:ext cx="44450" cy="71120"/>
          </a:xfrm>
          <a:custGeom>
            <a:avLst/>
            <a:gdLst/>
            <a:ahLst/>
            <a:cxnLst/>
            <a:rect l="l" t="t" r="r" b="b"/>
            <a:pathLst>
              <a:path w="44450" h="71120">
                <a:moveTo>
                  <a:pt x="2743" y="0"/>
                </a:moveTo>
                <a:lnTo>
                  <a:pt x="0" y="1282"/>
                </a:lnTo>
                <a:lnTo>
                  <a:pt x="558" y="3200"/>
                </a:lnTo>
                <a:lnTo>
                  <a:pt x="6568" y="21370"/>
                </a:lnTo>
                <a:lnTo>
                  <a:pt x="14544" y="39658"/>
                </a:lnTo>
                <a:lnTo>
                  <a:pt x="25126" y="56314"/>
                </a:lnTo>
                <a:lnTo>
                  <a:pt x="38950" y="69583"/>
                </a:lnTo>
                <a:lnTo>
                  <a:pt x="40741" y="70827"/>
                </a:lnTo>
                <a:lnTo>
                  <a:pt x="43865" y="68986"/>
                </a:lnTo>
                <a:lnTo>
                  <a:pt x="42608" y="66751"/>
                </a:lnTo>
                <a:lnTo>
                  <a:pt x="37978" y="59450"/>
                </a:lnTo>
                <a:lnTo>
                  <a:pt x="32869" y="52443"/>
                </a:lnTo>
                <a:lnTo>
                  <a:pt x="27647" y="45500"/>
                </a:lnTo>
                <a:lnTo>
                  <a:pt x="22682" y="38392"/>
                </a:lnTo>
                <a:lnTo>
                  <a:pt x="17256" y="29680"/>
                </a:lnTo>
                <a:lnTo>
                  <a:pt x="12147" y="20658"/>
                </a:lnTo>
                <a:lnTo>
                  <a:pt x="7505" y="11390"/>
                </a:lnTo>
                <a:lnTo>
                  <a:pt x="3479" y="1943"/>
                </a:lnTo>
                <a:lnTo>
                  <a:pt x="27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8196" y="6011807"/>
            <a:ext cx="15240" cy="12065"/>
          </a:xfrm>
          <a:custGeom>
            <a:avLst/>
            <a:gdLst/>
            <a:ahLst/>
            <a:cxnLst/>
            <a:rect l="l" t="t" r="r" b="b"/>
            <a:pathLst>
              <a:path w="15240" h="12064">
                <a:moveTo>
                  <a:pt x="4254" y="0"/>
                </a:moveTo>
                <a:lnTo>
                  <a:pt x="0" y="5422"/>
                </a:lnTo>
                <a:lnTo>
                  <a:pt x="6464" y="9867"/>
                </a:lnTo>
                <a:lnTo>
                  <a:pt x="8648" y="11125"/>
                </a:lnTo>
                <a:lnTo>
                  <a:pt x="13982" y="11988"/>
                </a:lnTo>
                <a:lnTo>
                  <a:pt x="14897" y="9601"/>
                </a:lnTo>
                <a:lnTo>
                  <a:pt x="12331" y="5473"/>
                </a:lnTo>
                <a:lnTo>
                  <a:pt x="10617" y="4127"/>
                </a:lnTo>
                <a:lnTo>
                  <a:pt x="4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7830" y="6049433"/>
            <a:ext cx="14604" cy="22225"/>
          </a:xfrm>
          <a:custGeom>
            <a:avLst/>
            <a:gdLst/>
            <a:ahLst/>
            <a:cxnLst/>
            <a:rect l="l" t="t" r="r" b="b"/>
            <a:pathLst>
              <a:path w="14604" h="22225">
                <a:moveTo>
                  <a:pt x="5003" y="0"/>
                </a:moveTo>
                <a:lnTo>
                  <a:pt x="0" y="10947"/>
                </a:lnTo>
                <a:lnTo>
                  <a:pt x="939" y="21958"/>
                </a:lnTo>
                <a:lnTo>
                  <a:pt x="10325" y="20688"/>
                </a:lnTo>
                <a:lnTo>
                  <a:pt x="11455" y="19570"/>
                </a:lnTo>
                <a:lnTo>
                  <a:pt x="11963" y="14986"/>
                </a:lnTo>
                <a:lnTo>
                  <a:pt x="9550" y="12484"/>
                </a:lnTo>
                <a:lnTo>
                  <a:pt x="14109" y="3949"/>
                </a:lnTo>
                <a:lnTo>
                  <a:pt x="5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3536" y="6062245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2933" y="0"/>
                </a:moveTo>
                <a:lnTo>
                  <a:pt x="0" y="3924"/>
                </a:lnTo>
                <a:lnTo>
                  <a:pt x="5295" y="7340"/>
                </a:lnTo>
                <a:lnTo>
                  <a:pt x="7048" y="8572"/>
                </a:lnTo>
                <a:lnTo>
                  <a:pt x="11366" y="9474"/>
                </a:lnTo>
                <a:lnTo>
                  <a:pt x="11950" y="7962"/>
                </a:lnTo>
                <a:lnTo>
                  <a:pt x="9702" y="4610"/>
                </a:lnTo>
                <a:lnTo>
                  <a:pt x="7950" y="3530"/>
                </a:lnTo>
                <a:lnTo>
                  <a:pt x="29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5145" y="603837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6921" y="0"/>
                </a:moveTo>
                <a:lnTo>
                  <a:pt x="0" y="5359"/>
                </a:lnTo>
                <a:lnTo>
                  <a:pt x="5308" y="11074"/>
                </a:lnTo>
                <a:lnTo>
                  <a:pt x="6045" y="11760"/>
                </a:lnTo>
                <a:lnTo>
                  <a:pt x="8521" y="12839"/>
                </a:lnTo>
                <a:lnTo>
                  <a:pt x="10299" y="13576"/>
                </a:lnTo>
                <a:lnTo>
                  <a:pt x="12318" y="12014"/>
                </a:lnTo>
                <a:lnTo>
                  <a:pt x="11607" y="7442"/>
                </a:lnTo>
                <a:lnTo>
                  <a:pt x="11137" y="6565"/>
                </a:lnTo>
                <a:lnTo>
                  <a:pt x="6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6588" y="6009418"/>
            <a:ext cx="30480" cy="10160"/>
          </a:xfrm>
          <a:custGeom>
            <a:avLst/>
            <a:gdLst/>
            <a:ahLst/>
            <a:cxnLst/>
            <a:rect l="l" t="t" r="r" b="b"/>
            <a:pathLst>
              <a:path w="30480" h="10160">
                <a:moveTo>
                  <a:pt x="622" y="0"/>
                </a:moveTo>
                <a:lnTo>
                  <a:pt x="0" y="4864"/>
                </a:lnTo>
                <a:lnTo>
                  <a:pt x="3187" y="5308"/>
                </a:lnTo>
                <a:lnTo>
                  <a:pt x="9376" y="6857"/>
                </a:lnTo>
                <a:lnTo>
                  <a:pt x="16221" y="8877"/>
                </a:lnTo>
                <a:lnTo>
                  <a:pt x="22936" y="9773"/>
                </a:lnTo>
                <a:lnTo>
                  <a:pt x="28740" y="7950"/>
                </a:lnTo>
                <a:lnTo>
                  <a:pt x="29908" y="7086"/>
                </a:lnTo>
                <a:lnTo>
                  <a:pt x="30137" y="5257"/>
                </a:lnTo>
                <a:lnTo>
                  <a:pt x="29222" y="4152"/>
                </a:lnTo>
                <a:lnTo>
                  <a:pt x="24051" y="928"/>
                </a:lnTo>
                <a:lnTo>
                  <a:pt x="19468" y="380"/>
                </a:lnTo>
                <a:lnTo>
                  <a:pt x="10181" y="380"/>
                </a:lnTo>
                <a:lnTo>
                  <a:pt x="3810" y="342"/>
                </a:lnTo>
                <a:lnTo>
                  <a:pt x="622" y="0"/>
                </a:lnTo>
                <a:close/>
              </a:path>
              <a:path w="30480" h="10160">
                <a:moveTo>
                  <a:pt x="17316" y="123"/>
                </a:moveTo>
                <a:lnTo>
                  <a:pt x="10181" y="380"/>
                </a:lnTo>
                <a:lnTo>
                  <a:pt x="19468" y="380"/>
                </a:lnTo>
                <a:lnTo>
                  <a:pt x="17316" y="1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1333" y="5805739"/>
            <a:ext cx="17145" cy="27305"/>
          </a:xfrm>
          <a:custGeom>
            <a:avLst/>
            <a:gdLst/>
            <a:ahLst/>
            <a:cxnLst/>
            <a:rect l="l" t="t" r="r" b="b"/>
            <a:pathLst>
              <a:path w="17145" h="27304">
                <a:moveTo>
                  <a:pt x="4216" y="0"/>
                </a:moveTo>
                <a:lnTo>
                  <a:pt x="1295" y="1320"/>
                </a:lnTo>
                <a:lnTo>
                  <a:pt x="0" y="9690"/>
                </a:lnTo>
                <a:lnTo>
                  <a:pt x="2222" y="15278"/>
                </a:lnTo>
                <a:lnTo>
                  <a:pt x="8051" y="26847"/>
                </a:lnTo>
                <a:lnTo>
                  <a:pt x="16903" y="22834"/>
                </a:lnTo>
                <a:lnTo>
                  <a:pt x="13220" y="10642"/>
                </a:lnTo>
                <a:lnTo>
                  <a:pt x="10947" y="5181"/>
                </a:lnTo>
                <a:lnTo>
                  <a:pt x="4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2837" y="5767049"/>
            <a:ext cx="19050" cy="13335"/>
          </a:xfrm>
          <a:custGeom>
            <a:avLst/>
            <a:gdLst/>
            <a:ahLst/>
            <a:cxnLst/>
            <a:rect l="l" t="t" r="r" b="b"/>
            <a:pathLst>
              <a:path w="19050" h="13335">
                <a:moveTo>
                  <a:pt x="952" y="0"/>
                </a:moveTo>
                <a:lnTo>
                  <a:pt x="0" y="3441"/>
                </a:lnTo>
                <a:lnTo>
                  <a:pt x="4673" y="7823"/>
                </a:lnTo>
                <a:lnTo>
                  <a:pt x="8191" y="9283"/>
                </a:lnTo>
                <a:lnTo>
                  <a:pt x="15862" y="13182"/>
                </a:lnTo>
                <a:lnTo>
                  <a:pt x="18834" y="6235"/>
                </a:lnTo>
                <a:lnTo>
                  <a:pt x="10883" y="2654"/>
                </a:lnTo>
                <a:lnTo>
                  <a:pt x="7696" y="952"/>
                </a:lnTo>
                <a:lnTo>
                  <a:pt x="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0948" y="5790285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89">
                <a:moveTo>
                  <a:pt x="990" y="0"/>
                </a:moveTo>
                <a:lnTo>
                  <a:pt x="0" y="761"/>
                </a:lnTo>
                <a:lnTo>
                  <a:pt x="381" y="4825"/>
                </a:lnTo>
                <a:lnTo>
                  <a:pt x="825" y="5181"/>
                </a:lnTo>
                <a:lnTo>
                  <a:pt x="4635" y="8889"/>
                </a:lnTo>
                <a:lnTo>
                  <a:pt x="7708" y="6502"/>
                </a:lnTo>
                <a:lnTo>
                  <a:pt x="5067" y="1917"/>
                </a:lnTo>
                <a:lnTo>
                  <a:pt x="4826" y="1384"/>
                </a:lnTo>
                <a:lnTo>
                  <a:pt x="9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8949" y="582210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3725" y="0"/>
                </a:moveTo>
                <a:lnTo>
                  <a:pt x="3052" y="1625"/>
                </a:lnTo>
                <a:lnTo>
                  <a:pt x="595" y="9953"/>
                </a:lnTo>
                <a:lnTo>
                  <a:pt x="0" y="18530"/>
                </a:lnTo>
                <a:lnTo>
                  <a:pt x="1568" y="26891"/>
                </a:lnTo>
                <a:lnTo>
                  <a:pt x="5633" y="34607"/>
                </a:lnTo>
                <a:lnTo>
                  <a:pt x="6926" y="36334"/>
                </a:lnTo>
                <a:lnTo>
                  <a:pt x="9224" y="34607"/>
                </a:lnTo>
                <a:lnTo>
                  <a:pt x="8691" y="32753"/>
                </a:lnTo>
                <a:lnTo>
                  <a:pt x="6699" y="25214"/>
                </a:lnTo>
                <a:lnTo>
                  <a:pt x="5400" y="17733"/>
                </a:lnTo>
                <a:lnTo>
                  <a:pt x="5100" y="10184"/>
                </a:lnTo>
                <a:lnTo>
                  <a:pt x="6100" y="2438"/>
                </a:lnTo>
                <a:lnTo>
                  <a:pt x="6494" y="660"/>
                </a:lnTo>
                <a:lnTo>
                  <a:pt x="3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71797" y="5491613"/>
            <a:ext cx="8890" cy="12065"/>
          </a:xfrm>
          <a:custGeom>
            <a:avLst/>
            <a:gdLst/>
            <a:ahLst/>
            <a:cxnLst/>
            <a:rect l="l" t="t" r="r" b="b"/>
            <a:pathLst>
              <a:path w="8890" h="12064">
                <a:moveTo>
                  <a:pt x="812" y="0"/>
                </a:moveTo>
                <a:lnTo>
                  <a:pt x="0" y="7734"/>
                </a:lnTo>
                <a:lnTo>
                  <a:pt x="203" y="9016"/>
                </a:lnTo>
                <a:lnTo>
                  <a:pt x="2844" y="11417"/>
                </a:lnTo>
                <a:lnTo>
                  <a:pt x="4000" y="11582"/>
                </a:lnTo>
                <a:lnTo>
                  <a:pt x="7137" y="9918"/>
                </a:lnTo>
                <a:lnTo>
                  <a:pt x="7658" y="8737"/>
                </a:lnTo>
                <a:lnTo>
                  <a:pt x="8813" y="1028"/>
                </a:lnTo>
                <a:lnTo>
                  <a:pt x="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41885" y="5464346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69" h="11429">
                <a:moveTo>
                  <a:pt x="3403" y="0"/>
                </a:moveTo>
                <a:lnTo>
                  <a:pt x="1536" y="1346"/>
                </a:lnTo>
                <a:lnTo>
                  <a:pt x="114" y="4127"/>
                </a:lnTo>
                <a:lnTo>
                  <a:pt x="0" y="4927"/>
                </a:lnTo>
                <a:lnTo>
                  <a:pt x="685" y="7975"/>
                </a:lnTo>
                <a:lnTo>
                  <a:pt x="2197" y="9740"/>
                </a:lnTo>
                <a:lnTo>
                  <a:pt x="12369" y="10960"/>
                </a:lnTo>
                <a:lnTo>
                  <a:pt x="13588" y="1346"/>
                </a:lnTo>
                <a:lnTo>
                  <a:pt x="7353" y="533"/>
                </a:lnTo>
                <a:lnTo>
                  <a:pt x="5676" y="292"/>
                </a:lnTo>
                <a:lnTo>
                  <a:pt x="34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5950" y="5475416"/>
            <a:ext cx="18415" cy="28575"/>
          </a:xfrm>
          <a:custGeom>
            <a:avLst/>
            <a:gdLst/>
            <a:ahLst/>
            <a:cxnLst/>
            <a:rect l="l" t="t" r="r" b="b"/>
            <a:pathLst>
              <a:path w="18415" h="28575">
                <a:moveTo>
                  <a:pt x="15176" y="0"/>
                </a:moveTo>
                <a:lnTo>
                  <a:pt x="0" y="26873"/>
                </a:lnTo>
                <a:lnTo>
                  <a:pt x="1739" y="27965"/>
                </a:lnTo>
                <a:lnTo>
                  <a:pt x="2527" y="26670"/>
                </a:lnTo>
                <a:lnTo>
                  <a:pt x="5751" y="20989"/>
                </a:lnTo>
                <a:lnTo>
                  <a:pt x="8855" y="15414"/>
                </a:lnTo>
                <a:lnTo>
                  <a:pt x="12296" y="10053"/>
                </a:lnTo>
                <a:lnTo>
                  <a:pt x="16535" y="5016"/>
                </a:lnTo>
                <a:lnTo>
                  <a:pt x="18351" y="3200"/>
                </a:lnTo>
                <a:lnTo>
                  <a:pt x="151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61966" y="5544827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7747" y="0"/>
                </a:moveTo>
                <a:lnTo>
                  <a:pt x="6184" y="203"/>
                </a:lnTo>
                <a:lnTo>
                  <a:pt x="3771" y="3086"/>
                </a:lnTo>
                <a:lnTo>
                  <a:pt x="3543" y="5486"/>
                </a:lnTo>
                <a:lnTo>
                  <a:pt x="0" y="8445"/>
                </a:lnTo>
                <a:lnTo>
                  <a:pt x="558" y="11772"/>
                </a:lnTo>
                <a:lnTo>
                  <a:pt x="7810" y="12230"/>
                </a:lnTo>
                <a:lnTo>
                  <a:pt x="10312" y="9524"/>
                </a:lnTo>
                <a:lnTo>
                  <a:pt x="11709" y="3835"/>
                </a:lnTo>
                <a:lnTo>
                  <a:pt x="10922" y="2247"/>
                </a:lnTo>
                <a:lnTo>
                  <a:pt x="77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07826" y="5483009"/>
            <a:ext cx="11430" cy="15875"/>
          </a:xfrm>
          <a:custGeom>
            <a:avLst/>
            <a:gdLst/>
            <a:ahLst/>
            <a:cxnLst/>
            <a:rect l="l" t="t" r="r" b="b"/>
            <a:pathLst>
              <a:path w="11430" h="15875">
                <a:moveTo>
                  <a:pt x="3670" y="0"/>
                </a:moveTo>
                <a:lnTo>
                  <a:pt x="0" y="14262"/>
                </a:lnTo>
                <a:lnTo>
                  <a:pt x="11391" y="15735"/>
                </a:lnTo>
                <a:lnTo>
                  <a:pt x="11391" y="965"/>
                </a:lnTo>
                <a:lnTo>
                  <a:pt x="36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79949" y="5436650"/>
            <a:ext cx="11430" cy="26034"/>
          </a:xfrm>
          <a:custGeom>
            <a:avLst/>
            <a:gdLst/>
            <a:ahLst/>
            <a:cxnLst/>
            <a:rect l="l" t="t" r="r" b="b"/>
            <a:pathLst>
              <a:path w="11430" h="26035">
                <a:moveTo>
                  <a:pt x="7194" y="0"/>
                </a:moveTo>
                <a:lnTo>
                  <a:pt x="5619" y="736"/>
                </a:lnTo>
                <a:lnTo>
                  <a:pt x="1193" y="5081"/>
                </a:lnTo>
                <a:lnTo>
                  <a:pt x="0" y="11341"/>
                </a:lnTo>
                <a:lnTo>
                  <a:pt x="1340" y="17953"/>
                </a:lnTo>
                <a:lnTo>
                  <a:pt x="4514" y="23355"/>
                </a:lnTo>
                <a:lnTo>
                  <a:pt x="6775" y="25882"/>
                </a:lnTo>
                <a:lnTo>
                  <a:pt x="11029" y="24295"/>
                </a:lnTo>
                <a:lnTo>
                  <a:pt x="10255" y="17195"/>
                </a:lnTo>
                <a:lnTo>
                  <a:pt x="9848" y="13716"/>
                </a:lnTo>
                <a:lnTo>
                  <a:pt x="10420" y="7239"/>
                </a:lnTo>
                <a:lnTo>
                  <a:pt x="11029" y="5245"/>
                </a:lnTo>
                <a:lnTo>
                  <a:pt x="9290" y="850"/>
                </a:lnTo>
                <a:lnTo>
                  <a:pt x="71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49464" y="5472508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800" y="0"/>
                </a:moveTo>
                <a:lnTo>
                  <a:pt x="0" y="6311"/>
                </a:lnTo>
                <a:lnTo>
                  <a:pt x="8140" y="7340"/>
                </a:lnTo>
                <a:lnTo>
                  <a:pt x="8953" y="1028"/>
                </a:lnTo>
                <a:lnTo>
                  <a:pt x="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20518" y="5426882"/>
            <a:ext cx="14604" cy="24130"/>
          </a:xfrm>
          <a:custGeom>
            <a:avLst/>
            <a:gdLst/>
            <a:ahLst/>
            <a:cxnLst/>
            <a:rect l="l" t="t" r="r" b="b"/>
            <a:pathLst>
              <a:path w="14605" h="24129">
                <a:moveTo>
                  <a:pt x="9944" y="0"/>
                </a:moveTo>
                <a:lnTo>
                  <a:pt x="7150" y="457"/>
                </a:lnTo>
                <a:lnTo>
                  <a:pt x="5803" y="7391"/>
                </a:lnTo>
                <a:lnTo>
                  <a:pt x="4978" y="13893"/>
                </a:lnTo>
                <a:lnTo>
                  <a:pt x="0" y="20916"/>
                </a:lnTo>
                <a:lnTo>
                  <a:pt x="4114" y="24041"/>
                </a:lnTo>
                <a:lnTo>
                  <a:pt x="11430" y="15608"/>
                </a:lnTo>
                <a:lnTo>
                  <a:pt x="14503" y="9563"/>
                </a:lnTo>
                <a:lnTo>
                  <a:pt x="9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71431" y="5406609"/>
            <a:ext cx="18415" cy="22225"/>
          </a:xfrm>
          <a:custGeom>
            <a:avLst/>
            <a:gdLst/>
            <a:ahLst/>
            <a:cxnLst/>
            <a:rect l="l" t="t" r="r" b="b"/>
            <a:pathLst>
              <a:path w="18415" h="22225">
                <a:moveTo>
                  <a:pt x="12649" y="0"/>
                </a:moveTo>
                <a:lnTo>
                  <a:pt x="8407" y="1269"/>
                </a:lnTo>
                <a:lnTo>
                  <a:pt x="914" y="7442"/>
                </a:lnTo>
                <a:lnTo>
                  <a:pt x="0" y="12052"/>
                </a:lnTo>
                <a:lnTo>
                  <a:pt x="0" y="20218"/>
                </a:lnTo>
                <a:lnTo>
                  <a:pt x="4508" y="22085"/>
                </a:lnTo>
                <a:lnTo>
                  <a:pt x="8153" y="12865"/>
                </a:lnTo>
                <a:lnTo>
                  <a:pt x="14897" y="11099"/>
                </a:lnTo>
                <a:lnTo>
                  <a:pt x="17919" y="4838"/>
                </a:lnTo>
                <a:lnTo>
                  <a:pt x="17500" y="3009"/>
                </a:lnTo>
                <a:lnTo>
                  <a:pt x="126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36077" y="5384032"/>
            <a:ext cx="14604" cy="7620"/>
          </a:xfrm>
          <a:custGeom>
            <a:avLst/>
            <a:gdLst/>
            <a:ahLst/>
            <a:cxnLst/>
            <a:rect l="l" t="t" r="r" b="b"/>
            <a:pathLst>
              <a:path w="14605" h="7620">
                <a:moveTo>
                  <a:pt x="825" y="0"/>
                </a:moveTo>
                <a:lnTo>
                  <a:pt x="0" y="6578"/>
                </a:lnTo>
                <a:lnTo>
                  <a:pt x="8877" y="7162"/>
                </a:lnTo>
                <a:lnTo>
                  <a:pt x="13677" y="6756"/>
                </a:lnTo>
                <a:lnTo>
                  <a:pt x="14135" y="3238"/>
                </a:lnTo>
                <a:lnTo>
                  <a:pt x="9575" y="1651"/>
                </a:lnTo>
                <a:lnTo>
                  <a:pt x="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08440" y="5357857"/>
            <a:ext cx="8255" cy="10795"/>
          </a:xfrm>
          <a:custGeom>
            <a:avLst/>
            <a:gdLst/>
            <a:ahLst/>
            <a:cxnLst/>
            <a:rect l="l" t="t" r="r" b="b"/>
            <a:pathLst>
              <a:path w="8255" h="10795">
                <a:moveTo>
                  <a:pt x="711" y="0"/>
                </a:moveTo>
                <a:lnTo>
                  <a:pt x="25" y="6616"/>
                </a:lnTo>
                <a:lnTo>
                  <a:pt x="0" y="7759"/>
                </a:lnTo>
                <a:lnTo>
                  <a:pt x="2438" y="10236"/>
                </a:lnTo>
                <a:lnTo>
                  <a:pt x="3416" y="10375"/>
                </a:lnTo>
                <a:lnTo>
                  <a:pt x="6438" y="8534"/>
                </a:lnTo>
                <a:lnTo>
                  <a:pt x="6667" y="7454"/>
                </a:lnTo>
                <a:lnTo>
                  <a:pt x="7658" y="888"/>
                </a:lnTo>
                <a:lnTo>
                  <a:pt x="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64822" y="5713422"/>
            <a:ext cx="17780" cy="22225"/>
          </a:xfrm>
          <a:custGeom>
            <a:avLst/>
            <a:gdLst/>
            <a:ahLst/>
            <a:cxnLst/>
            <a:rect l="l" t="t" r="r" b="b"/>
            <a:pathLst>
              <a:path w="17779" h="22225">
                <a:moveTo>
                  <a:pt x="13896" y="0"/>
                </a:moveTo>
                <a:lnTo>
                  <a:pt x="6652" y="2191"/>
                </a:lnTo>
                <a:lnTo>
                  <a:pt x="1401" y="7854"/>
                </a:lnTo>
                <a:lnTo>
                  <a:pt x="0" y="14880"/>
                </a:lnTo>
                <a:lnTo>
                  <a:pt x="4307" y="21158"/>
                </a:lnTo>
                <a:lnTo>
                  <a:pt x="5615" y="22034"/>
                </a:lnTo>
                <a:lnTo>
                  <a:pt x="8016" y="21513"/>
                </a:lnTo>
                <a:lnTo>
                  <a:pt x="8105" y="14109"/>
                </a:lnTo>
                <a:lnTo>
                  <a:pt x="9222" y="8432"/>
                </a:lnTo>
                <a:lnTo>
                  <a:pt x="17376" y="4800"/>
                </a:lnTo>
                <a:lnTo>
                  <a:pt x="17147" y="101"/>
                </a:lnTo>
                <a:lnTo>
                  <a:pt x="13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64746" y="5857457"/>
            <a:ext cx="10795" cy="23495"/>
          </a:xfrm>
          <a:custGeom>
            <a:avLst/>
            <a:gdLst/>
            <a:ahLst/>
            <a:cxnLst/>
            <a:rect l="l" t="t" r="r" b="b"/>
            <a:pathLst>
              <a:path w="10795" h="23495">
                <a:moveTo>
                  <a:pt x="8039" y="0"/>
                </a:moveTo>
                <a:lnTo>
                  <a:pt x="0" y="1244"/>
                </a:lnTo>
                <a:lnTo>
                  <a:pt x="762" y="11950"/>
                </a:lnTo>
                <a:lnTo>
                  <a:pt x="1231" y="17449"/>
                </a:lnTo>
                <a:lnTo>
                  <a:pt x="5372" y="23482"/>
                </a:lnTo>
                <a:lnTo>
                  <a:pt x="8216" y="23025"/>
                </a:lnTo>
                <a:lnTo>
                  <a:pt x="10782" y="16268"/>
                </a:lnTo>
                <a:lnTo>
                  <a:pt x="9880" y="10604"/>
                </a:lnTo>
                <a:lnTo>
                  <a:pt x="80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88613" y="5681734"/>
            <a:ext cx="31115" cy="13970"/>
          </a:xfrm>
          <a:custGeom>
            <a:avLst/>
            <a:gdLst/>
            <a:ahLst/>
            <a:cxnLst/>
            <a:rect l="l" t="t" r="r" b="b"/>
            <a:pathLst>
              <a:path w="31114" h="13970">
                <a:moveTo>
                  <a:pt x="26685" y="12257"/>
                </a:moveTo>
                <a:lnTo>
                  <a:pt x="13157" y="12257"/>
                </a:lnTo>
                <a:lnTo>
                  <a:pt x="20955" y="12638"/>
                </a:lnTo>
                <a:lnTo>
                  <a:pt x="24498" y="13400"/>
                </a:lnTo>
                <a:lnTo>
                  <a:pt x="26685" y="12257"/>
                </a:lnTo>
                <a:close/>
              </a:path>
              <a:path w="31114" h="13970">
                <a:moveTo>
                  <a:pt x="17292" y="0"/>
                </a:moveTo>
                <a:lnTo>
                  <a:pt x="9290" y="1239"/>
                </a:lnTo>
                <a:lnTo>
                  <a:pt x="2768" y="4522"/>
                </a:lnTo>
                <a:lnTo>
                  <a:pt x="0" y="6719"/>
                </a:lnTo>
                <a:lnTo>
                  <a:pt x="914" y="12409"/>
                </a:lnTo>
                <a:lnTo>
                  <a:pt x="9093" y="12549"/>
                </a:lnTo>
                <a:lnTo>
                  <a:pt x="13157" y="12257"/>
                </a:lnTo>
                <a:lnTo>
                  <a:pt x="26685" y="12257"/>
                </a:lnTo>
                <a:lnTo>
                  <a:pt x="29578" y="10745"/>
                </a:lnTo>
                <a:lnTo>
                  <a:pt x="30543" y="8802"/>
                </a:lnTo>
                <a:lnTo>
                  <a:pt x="29730" y="6859"/>
                </a:lnTo>
                <a:lnTo>
                  <a:pt x="24773" y="1606"/>
                </a:lnTo>
                <a:lnTo>
                  <a:pt x="17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00541" y="5747623"/>
            <a:ext cx="19685" cy="13970"/>
          </a:xfrm>
          <a:custGeom>
            <a:avLst/>
            <a:gdLst/>
            <a:ahLst/>
            <a:cxnLst/>
            <a:rect l="l" t="t" r="r" b="b"/>
            <a:pathLst>
              <a:path w="19685" h="13970">
                <a:moveTo>
                  <a:pt x="2806" y="0"/>
                </a:moveTo>
                <a:lnTo>
                  <a:pt x="0" y="7556"/>
                </a:lnTo>
                <a:lnTo>
                  <a:pt x="8699" y="12395"/>
                </a:lnTo>
                <a:lnTo>
                  <a:pt x="12052" y="13728"/>
                </a:lnTo>
                <a:lnTo>
                  <a:pt x="18618" y="13347"/>
                </a:lnTo>
                <a:lnTo>
                  <a:pt x="19291" y="10718"/>
                </a:lnTo>
                <a:lnTo>
                  <a:pt x="15608" y="5524"/>
                </a:lnTo>
                <a:lnTo>
                  <a:pt x="12268" y="3873"/>
                </a:lnTo>
                <a:lnTo>
                  <a:pt x="2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35315" y="5789860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368" y="0"/>
                </a:moveTo>
                <a:lnTo>
                  <a:pt x="63" y="5206"/>
                </a:lnTo>
                <a:lnTo>
                  <a:pt x="0" y="8851"/>
                </a:lnTo>
                <a:lnTo>
                  <a:pt x="2412" y="11887"/>
                </a:lnTo>
                <a:lnTo>
                  <a:pt x="4102" y="12103"/>
                </a:lnTo>
                <a:lnTo>
                  <a:pt x="5295" y="11226"/>
                </a:lnTo>
                <a:lnTo>
                  <a:pt x="7251" y="9728"/>
                </a:lnTo>
                <a:lnTo>
                  <a:pt x="7594" y="8597"/>
                </a:lnTo>
                <a:lnTo>
                  <a:pt x="9055" y="1117"/>
                </a:lnTo>
                <a:lnTo>
                  <a:pt x="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60063" y="5698458"/>
            <a:ext cx="20955" cy="12700"/>
          </a:xfrm>
          <a:custGeom>
            <a:avLst/>
            <a:gdLst/>
            <a:ahLst/>
            <a:cxnLst/>
            <a:rect l="l" t="t" r="r" b="b"/>
            <a:pathLst>
              <a:path w="20955" h="12700">
                <a:moveTo>
                  <a:pt x="20464" y="7454"/>
                </a:moveTo>
                <a:lnTo>
                  <a:pt x="10109" y="7454"/>
                </a:lnTo>
                <a:lnTo>
                  <a:pt x="13296" y="10909"/>
                </a:lnTo>
                <a:lnTo>
                  <a:pt x="19431" y="12344"/>
                </a:lnTo>
                <a:lnTo>
                  <a:pt x="20701" y="10502"/>
                </a:lnTo>
                <a:lnTo>
                  <a:pt x="20464" y="7454"/>
                </a:lnTo>
                <a:close/>
              </a:path>
              <a:path w="20955" h="12700">
                <a:moveTo>
                  <a:pt x="10350" y="0"/>
                </a:moveTo>
                <a:lnTo>
                  <a:pt x="0" y="2374"/>
                </a:lnTo>
                <a:lnTo>
                  <a:pt x="825" y="9131"/>
                </a:lnTo>
                <a:lnTo>
                  <a:pt x="10109" y="7454"/>
                </a:lnTo>
                <a:lnTo>
                  <a:pt x="20464" y="7454"/>
                </a:lnTo>
                <a:lnTo>
                  <a:pt x="19977" y="1168"/>
                </a:lnTo>
                <a:lnTo>
                  <a:pt x="1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19231" y="5734216"/>
            <a:ext cx="22860" cy="32384"/>
          </a:xfrm>
          <a:custGeom>
            <a:avLst/>
            <a:gdLst/>
            <a:ahLst/>
            <a:cxnLst/>
            <a:rect l="l" t="t" r="r" b="b"/>
            <a:pathLst>
              <a:path w="22860" h="32385">
                <a:moveTo>
                  <a:pt x="6388" y="0"/>
                </a:moveTo>
                <a:lnTo>
                  <a:pt x="0" y="5041"/>
                </a:lnTo>
                <a:lnTo>
                  <a:pt x="2781" y="9461"/>
                </a:lnTo>
                <a:lnTo>
                  <a:pt x="6303" y="15233"/>
                </a:lnTo>
                <a:lnTo>
                  <a:pt x="9948" y="20991"/>
                </a:lnTo>
                <a:lnTo>
                  <a:pt x="14048" y="26376"/>
                </a:lnTo>
                <a:lnTo>
                  <a:pt x="18935" y="31026"/>
                </a:lnTo>
                <a:lnTo>
                  <a:pt x="20320" y="32092"/>
                </a:lnTo>
                <a:lnTo>
                  <a:pt x="22745" y="30899"/>
                </a:lnTo>
                <a:lnTo>
                  <a:pt x="9232" y="4444"/>
                </a:lnTo>
                <a:lnTo>
                  <a:pt x="63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53888" y="5689839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4" h="42545">
                <a:moveTo>
                  <a:pt x="2044" y="0"/>
                </a:moveTo>
                <a:lnTo>
                  <a:pt x="0" y="1523"/>
                </a:lnTo>
                <a:lnTo>
                  <a:pt x="571" y="9296"/>
                </a:lnTo>
                <a:lnTo>
                  <a:pt x="4064" y="14350"/>
                </a:lnTo>
                <a:lnTo>
                  <a:pt x="14998" y="35432"/>
                </a:lnTo>
                <a:lnTo>
                  <a:pt x="14909" y="38315"/>
                </a:lnTo>
                <a:lnTo>
                  <a:pt x="15189" y="39204"/>
                </a:lnTo>
                <a:lnTo>
                  <a:pt x="17399" y="41884"/>
                </a:lnTo>
                <a:lnTo>
                  <a:pt x="19037" y="42100"/>
                </a:lnTo>
                <a:lnTo>
                  <a:pt x="21856" y="40043"/>
                </a:lnTo>
                <a:lnTo>
                  <a:pt x="22339" y="39255"/>
                </a:lnTo>
                <a:lnTo>
                  <a:pt x="23406" y="35432"/>
                </a:lnTo>
                <a:lnTo>
                  <a:pt x="22910" y="34035"/>
                </a:lnTo>
                <a:lnTo>
                  <a:pt x="22009" y="33083"/>
                </a:lnTo>
                <a:lnTo>
                  <a:pt x="10236" y="10388"/>
                </a:lnTo>
                <a:lnTo>
                  <a:pt x="8204" y="5016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41133" y="5668835"/>
            <a:ext cx="8255" cy="13335"/>
          </a:xfrm>
          <a:custGeom>
            <a:avLst/>
            <a:gdLst/>
            <a:ahLst/>
            <a:cxnLst/>
            <a:rect l="l" t="t" r="r" b="b"/>
            <a:pathLst>
              <a:path w="8255" h="13335">
                <a:moveTo>
                  <a:pt x="1054" y="0"/>
                </a:moveTo>
                <a:lnTo>
                  <a:pt x="0" y="6667"/>
                </a:lnTo>
                <a:lnTo>
                  <a:pt x="62" y="7619"/>
                </a:lnTo>
                <a:lnTo>
                  <a:pt x="1130" y="12280"/>
                </a:lnTo>
                <a:lnTo>
                  <a:pt x="5105" y="12801"/>
                </a:lnTo>
                <a:lnTo>
                  <a:pt x="7442" y="8229"/>
                </a:lnTo>
                <a:lnTo>
                  <a:pt x="7594" y="7619"/>
                </a:lnTo>
                <a:lnTo>
                  <a:pt x="8229" y="914"/>
                </a:lnTo>
                <a:lnTo>
                  <a:pt x="1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20960" y="5756047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3822" y="0"/>
                </a:moveTo>
                <a:lnTo>
                  <a:pt x="2082" y="787"/>
                </a:lnTo>
                <a:lnTo>
                  <a:pt x="139" y="3530"/>
                </a:lnTo>
                <a:lnTo>
                  <a:pt x="0" y="4521"/>
                </a:lnTo>
                <a:lnTo>
                  <a:pt x="1206" y="7683"/>
                </a:lnTo>
                <a:lnTo>
                  <a:pt x="2705" y="8864"/>
                </a:lnTo>
                <a:lnTo>
                  <a:pt x="11315" y="9347"/>
                </a:lnTo>
                <a:lnTo>
                  <a:pt x="12293" y="1689"/>
                </a:lnTo>
                <a:lnTo>
                  <a:pt x="38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57687" y="5847770"/>
            <a:ext cx="19050" cy="27305"/>
          </a:xfrm>
          <a:custGeom>
            <a:avLst/>
            <a:gdLst/>
            <a:ahLst/>
            <a:cxnLst/>
            <a:rect l="l" t="t" r="r" b="b"/>
            <a:pathLst>
              <a:path w="19050" h="27304">
                <a:moveTo>
                  <a:pt x="6819" y="0"/>
                </a:moveTo>
                <a:lnTo>
                  <a:pt x="2536" y="909"/>
                </a:lnTo>
                <a:lnTo>
                  <a:pt x="0" y="4268"/>
                </a:lnTo>
                <a:lnTo>
                  <a:pt x="1269" y="8610"/>
                </a:lnTo>
                <a:lnTo>
                  <a:pt x="5676" y="13588"/>
                </a:lnTo>
                <a:lnTo>
                  <a:pt x="6742" y="20255"/>
                </a:lnTo>
                <a:lnTo>
                  <a:pt x="11949" y="27291"/>
                </a:lnTo>
                <a:lnTo>
                  <a:pt x="14909" y="26898"/>
                </a:lnTo>
                <a:lnTo>
                  <a:pt x="18820" y="17030"/>
                </a:lnTo>
                <a:lnTo>
                  <a:pt x="10794" y="3009"/>
                </a:lnTo>
                <a:lnTo>
                  <a:pt x="68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87683" y="5819804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6019" y="0"/>
                </a:moveTo>
                <a:lnTo>
                  <a:pt x="0" y="4673"/>
                </a:lnTo>
                <a:lnTo>
                  <a:pt x="6007" y="13246"/>
                </a:lnTo>
                <a:lnTo>
                  <a:pt x="8902" y="18338"/>
                </a:lnTo>
                <a:lnTo>
                  <a:pt x="15849" y="21323"/>
                </a:lnTo>
                <a:lnTo>
                  <a:pt x="18046" y="19583"/>
                </a:lnTo>
                <a:lnTo>
                  <a:pt x="16954" y="12141"/>
                </a:lnTo>
                <a:lnTo>
                  <a:pt x="12738" y="8000"/>
                </a:lnTo>
                <a:lnTo>
                  <a:pt x="6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83576" y="5789283"/>
            <a:ext cx="22225" cy="16510"/>
          </a:xfrm>
          <a:custGeom>
            <a:avLst/>
            <a:gdLst/>
            <a:ahLst/>
            <a:cxnLst/>
            <a:rect l="l" t="t" r="r" b="b"/>
            <a:pathLst>
              <a:path w="22225" h="16510">
                <a:moveTo>
                  <a:pt x="19707" y="7023"/>
                </a:moveTo>
                <a:lnTo>
                  <a:pt x="9639" y="7023"/>
                </a:lnTo>
                <a:lnTo>
                  <a:pt x="10934" y="13182"/>
                </a:lnTo>
                <a:lnTo>
                  <a:pt x="16268" y="16217"/>
                </a:lnTo>
                <a:lnTo>
                  <a:pt x="17779" y="15506"/>
                </a:lnTo>
                <a:lnTo>
                  <a:pt x="21958" y="10820"/>
                </a:lnTo>
                <a:lnTo>
                  <a:pt x="19707" y="7023"/>
                </a:lnTo>
                <a:close/>
              </a:path>
              <a:path w="22225" h="16510">
                <a:moveTo>
                  <a:pt x="10756" y="0"/>
                </a:moveTo>
                <a:lnTo>
                  <a:pt x="6261" y="571"/>
                </a:lnTo>
                <a:lnTo>
                  <a:pt x="2120" y="3200"/>
                </a:lnTo>
                <a:lnTo>
                  <a:pt x="0" y="4571"/>
                </a:lnTo>
                <a:lnTo>
                  <a:pt x="1828" y="7353"/>
                </a:lnTo>
                <a:lnTo>
                  <a:pt x="9639" y="7023"/>
                </a:lnTo>
                <a:lnTo>
                  <a:pt x="19707" y="7023"/>
                </a:lnTo>
                <a:lnTo>
                  <a:pt x="18668" y="5270"/>
                </a:lnTo>
                <a:lnTo>
                  <a:pt x="107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873994" y="5874270"/>
            <a:ext cx="9525" cy="19685"/>
          </a:xfrm>
          <a:custGeom>
            <a:avLst/>
            <a:gdLst/>
            <a:ahLst/>
            <a:cxnLst/>
            <a:rect l="l" t="t" r="r" b="b"/>
            <a:pathLst>
              <a:path w="9525" h="19685">
                <a:moveTo>
                  <a:pt x="3771" y="0"/>
                </a:moveTo>
                <a:lnTo>
                  <a:pt x="0" y="1676"/>
                </a:lnTo>
                <a:lnTo>
                  <a:pt x="2476" y="9105"/>
                </a:lnTo>
                <a:lnTo>
                  <a:pt x="4114" y="14185"/>
                </a:lnTo>
                <a:lnTo>
                  <a:pt x="7683" y="19596"/>
                </a:lnTo>
                <a:lnTo>
                  <a:pt x="9347" y="18707"/>
                </a:lnTo>
                <a:lnTo>
                  <a:pt x="8674" y="12395"/>
                </a:lnTo>
                <a:lnTo>
                  <a:pt x="6616" y="7353"/>
                </a:lnTo>
                <a:lnTo>
                  <a:pt x="37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813979" y="5895520"/>
            <a:ext cx="16510" cy="20320"/>
          </a:xfrm>
          <a:custGeom>
            <a:avLst/>
            <a:gdLst/>
            <a:ahLst/>
            <a:cxnLst/>
            <a:rect l="l" t="t" r="r" b="b"/>
            <a:pathLst>
              <a:path w="16510" h="20320">
                <a:moveTo>
                  <a:pt x="4775" y="0"/>
                </a:moveTo>
                <a:lnTo>
                  <a:pt x="0" y="3809"/>
                </a:lnTo>
                <a:lnTo>
                  <a:pt x="5219" y="12204"/>
                </a:lnTo>
                <a:lnTo>
                  <a:pt x="7734" y="15659"/>
                </a:lnTo>
                <a:lnTo>
                  <a:pt x="14287" y="19761"/>
                </a:lnTo>
                <a:lnTo>
                  <a:pt x="16179" y="18160"/>
                </a:lnTo>
                <a:lnTo>
                  <a:pt x="14071" y="10794"/>
                </a:lnTo>
                <a:lnTo>
                  <a:pt x="11442" y="7429"/>
                </a:lnTo>
                <a:lnTo>
                  <a:pt x="7785" y="3327"/>
                </a:lnTo>
                <a:lnTo>
                  <a:pt x="47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04337" y="5929981"/>
            <a:ext cx="13970" cy="27940"/>
          </a:xfrm>
          <a:custGeom>
            <a:avLst/>
            <a:gdLst/>
            <a:ahLst/>
            <a:cxnLst/>
            <a:rect l="l" t="t" r="r" b="b"/>
            <a:pathLst>
              <a:path w="13969" h="27939">
                <a:moveTo>
                  <a:pt x="2590" y="0"/>
                </a:moveTo>
                <a:lnTo>
                  <a:pt x="0" y="1663"/>
                </a:lnTo>
                <a:lnTo>
                  <a:pt x="4343" y="10020"/>
                </a:lnTo>
                <a:lnTo>
                  <a:pt x="2438" y="17614"/>
                </a:lnTo>
                <a:lnTo>
                  <a:pt x="4064" y="26504"/>
                </a:lnTo>
                <a:lnTo>
                  <a:pt x="6311" y="27368"/>
                </a:lnTo>
                <a:lnTo>
                  <a:pt x="12141" y="23329"/>
                </a:lnTo>
                <a:lnTo>
                  <a:pt x="13411" y="17970"/>
                </a:lnTo>
                <a:lnTo>
                  <a:pt x="11709" y="7277"/>
                </a:lnTo>
                <a:lnTo>
                  <a:pt x="8737" y="4419"/>
                </a:lnTo>
                <a:lnTo>
                  <a:pt x="25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59080" y="5854355"/>
            <a:ext cx="13335" cy="20320"/>
          </a:xfrm>
          <a:custGeom>
            <a:avLst/>
            <a:gdLst/>
            <a:ahLst/>
            <a:cxnLst/>
            <a:rect l="l" t="t" r="r" b="b"/>
            <a:pathLst>
              <a:path w="13335" h="20320">
                <a:moveTo>
                  <a:pt x="1993" y="1841"/>
                </a:moveTo>
                <a:lnTo>
                  <a:pt x="698" y="1841"/>
                </a:lnTo>
                <a:lnTo>
                  <a:pt x="0" y="3632"/>
                </a:lnTo>
                <a:lnTo>
                  <a:pt x="1498" y="4241"/>
                </a:lnTo>
                <a:lnTo>
                  <a:pt x="1435" y="5803"/>
                </a:lnTo>
                <a:lnTo>
                  <a:pt x="2286" y="7023"/>
                </a:lnTo>
                <a:lnTo>
                  <a:pt x="3683" y="11480"/>
                </a:lnTo>
                <a:lnTo>
                  <a:pt x="3733" y="13715"/>
                </a:lnTo>
                <a:lnTo>
                  <a:pt x="3098" y="18338"/>
                </a:lnTo>
                <a:lnTo>
                  <a:pt x="4737" y="19989"/>
                </a:lnTo>
                <a:lnTo>
                  <a:pt x="6540" y="19684"/>
                </a:lnTo>
                <a:lnTo>
                  <a:pt x="11875" y="16575"/>
                </a:lnTo>
                <a:lnTo>
                  <a:pt x="13290" y="11061"/>
                </a:lnTo>
                <a:lnTo>
                  <a:pt x="11476" y="5147"/>
                </a:lnTo>
                <a:lnTo>
                  <a:pt x="8445" y="2146"/>
                </a:lnTo>
                <a:lnTo>
                  <a:pt x="2235" y="2146"/>
                </a:lnTo>
                <a:lnTo>
                  <a:pt x="1993" y="1841"/>
                </a:lnTo>
                <a:close/>
              </a:path>
              <a:path w="13335" h="20320">
                <a:moveTo>
                  <a:pt x="5537" y="0"/>
                </a:moveTo>
                <a:lnTo>
                  <a:pt x="3263" y="774"/>
                </a:lnTo>
                <a:lnTo>
                  <a:pt x="2235" y="2146"/>
                </a:lnTo>
                <a:lnTo>
                  <a:pt x="8445" y="2146"/>
                </a:lnTo>
                <a:lnTo>
                  <a:pt x="7124" y="838"/>
                </a:lnTo>
                <a:lnTo>
                  <a:pt x="55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09376" y="5949730"/>
            <a:ext cx="13970" cy="23495"/>
          </a:xfrm>
          <a:custGeom>
            <a:avLst/>
            <a:gdLst/>
            <a:ahLst/>
            <a:cxnLst/>
            <a:rect l="l" t="t" r="r" b="b"/>
            <a:pathLst>
              <a:path w="13969" h="23495">
                <a:moveTo>
                  <a:pt x="6438" y="0"/>
                </a:moveTo>
                <a:lnTo>
                  <a:pt x="0" y="3682"/>
                </a:lnTo>
                <a:lnTo>
                  <a:pt x="5219" y="12179"/>
                </a:lnTo>
                <a:lnTo>
                  <a:pt x="3975" y="16040"/>
                </a:lnTo>
                <a:lnTo>
                  <a:pt x="5079" y="21856"/>
                </a:lnTo>
                <a:lnTo>
                  <a:pt x="7188" y="23012"/>
                </a:lnTo>
                <a:lnTo>
                  <a:pt x="13563" y="17360"/>
                </a:lnTo>
                <a:lnTo>
                  <a:pt x="12077" y="9778"/>
                </a:lnTo>
                <a:lnTo>
                  <a:pt x="64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14932" y="6003032"/>
            <a:ext cx="7620" cy="14604"/>
          </a:xfrm>
          <a:custGeom>
            <a:avLst/>
            <a:gdLst/>
            <a:ahLst/>
            <a:cxnLst/>
            <a:rect l="l" t="t" r="r" b="b"/>
            <a:pathLst>
              <a:path w="7619" h="14604">
                <a:moveTo>
                  <a:pt x="1015" y="0"/>
                </a:moveTo>
                <a:lnTo>
                  <a:pt x="241" y="7264"/>
                </a:lnTo>
                <a:lnTo>
                  <a:pt x="0" y="9220"/>
                </a:lnTo>
                <a:lnTo>
                  <a:pt x="1346" y="13690"/>
                </a:lnTo>
                <a:lnTo>
                  <a:pt x="3886" y="14008"/>
                </a:lnTo>
                <a:lnTo>
                  <a:pt x="6299" y="9994"/>
                </a:lnTo>
                <a:lnTo>
                  <a:pt x="7105" y="4140"/>
                </a:lnTo>
                <a:lnTo>
                  <a:pt x="7594" y="825"/>
                </a:lnTo>
                <a:lnTo>
                  <a:pt x="10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68115" y="5771172"/>
            <a:ext cx="26034" cy="23495"/>
          </a:xfrm>
          <a:custGeom>
            <a:avLst/>
            <a:gdLst/>
            <a:ahLst/>
            <a:cxnLst/>
            <a:rect l="l" t="t" r="r" b="b"/>
            <a:pathLst>
              <a:path w="26035" h="23495">
                <a:moveTo>
                  <a:pt x="3327" y="0"/>
                </a:moveTo>
                <a:lnTo>
                  <a:pt x="0" y="4521"/>
                </a:lnTo>
                <a:lnTo>
                  <a:pt x="8724" y="12547"/>
                </a:lnTo>
                <a:lnTo>
                  <a:pt x="14287" y="19900"/>
                </a:lnTo>
                <a:lnTo>
                  <a:pt x="23774" y="23037"/>
                </a:lnTo>
                <a:lnTo>
                  <a:pt x="25666" y="21602"/>
                </a:lnTo>
                <a:lnTo>
                  <a:pt x="24797" y="19900"/>
                </a:lnTo>
                <a:lnTo>
                  <a:pt x="21220" y="14687"/>
                </a:lnTo>
                <a:lnTo>
                  <a:pt x="16554" y="10258"/>
                </a:lnTo>
                <a:lnTo>
                  <a:pt x="6286" y="2400"/>
                </a:lnTo>
                <a:lnTo>
                  <a:pt x="3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99988" y="5711209"/>
            <a:ext cx="10795" cy="7620"/>
          </a:xfrm>
          <a:custGeom>
            <a:avLst/>
            <a:gdLst/>
            <a:ahLst/>
            <a:cxnLst/>
            <a:rect l="l" t="t" r="r" b="b"/>
            <a:pathLst>
              <a:path w="10794" h="7620">
                <a:moveTo>
                  <a:pt x="6769" y="0"/>
                </a:moveTo>
                <a:lnTo>
                  <a:pt x="647" y="533"/>
                </a:lnTo>
                <a:lnTo>
                  <a:pt x="0" y="5562"/>
                </a:lnTo>
                <a:lnTo>
                  <a:pt x="5765" y="7594"/>
                </a:lnTo>
                <a:lnTo>
                  <a:pt x="6934" y="7607"/>
                </a:lnTo>
                <a:lnTo>
                  <a:pt x="10439" y="5308"/>
                </a:lnTo>
                <a:lnTo>
                  <a:pt x="10693" y="3365"/>
                </a:lnTo>
                <a:lnTo>
                  <a:pt x="7886" y="292"/>
                </a:lnTo>
                <a:lnTo>
                  <a:pt x="6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696088" y="5655670"/>
            <a:ext cx="19050" cy="13335"/>
          </a:xfrm>
          <a:custGeom>
            <a:avLst/>
            <a:gdLst/>
            <a:ahLst/>
            <a:cxnLst/>
            <a:rect l="l" t="t" r="r" b="b"/>
            <a:pathLst>
              <a:path w="19050" h="13335">
                <a:moveTo>
                  <a:pt x="3429" y="0"/>
                </a:moveTo>
                <a:lnTo>
                  <a:pt x="0" y="4635"/>
                </a:lnTo>
                <a:lnTo>
                  <a:pt x="7493" y="10540"/>
                </a:lnTo>
                <a:lnTo>
                  <a:pt x="10756" y="12712"/>
                </a:lnTo>
                <a:lnTo>
                  <a:pt x="17462" y="11912"/>
                </a:lnTo>
                <a:lnTo>
                  <a:pt x="18910" y="9804"/>
                </a:lnTo>
                <a:lnTo>
                  <a:pt x="15455" y="3784"/>
                </a:lnTo>
                <a:lnTo>
                  <a:pt x="12179" y="2412"/>
                </a:lnTo>
                <a:lnTo>
                  <a:pt x="34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80362" y="5780095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2412" y="0"/>
                </a:moveTo>
                <a:lnTo>
                  <a:pt x="0" y="6464"/>
                </a:lnTo>
                <a:lnTo>
                  <a:pt x="7746" y="10744"/>
                </a:lnTo>
                <a:lnTo>
                  <a:pt x="10744" y="12014"/>
                </a:lnTo>
                <a:lnTo>
                  <a:pt x="16675" y="12128"/>
                </a:lnTo>
                <a:lnTo>
                  <a:pt x="18237" y="10185"/>
                </a:lnTo>
                <a:lnTo>
                  <a:pt x="14084" y="5194"/>
                </a:lnTo>
                <a:lnTo>
                  <a:pt x="11074" y="3568"/>
                </a:lnTo>
                <a:lnTo>
                  <a:pt x="24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52870" y="5910737"/>
            <a:ext cx="5715" cy="9525"/>
          </a:xfrm>
          <a:custGeom>
            <a:avLst/>
            <a:gdLst/>
            <a:ahLst/>
            <a:cxnLst/>
            <a:rect l="l" t="t" r="r" b="b"/>
            <a:pathLst>
              <a:path w="5714" h="9525">
                <a:moveTo>
                  <a:pt x="139" y="0"/>
                </a:moveTo>
                <a:lnTo>
                  <a:pt x="0" y="8826"/>
                </a:lnTo>
                <a:lnTo>
                  <a:pt x="3251" y="9245"/>
                </a:lnTo>
                <a:lnTo>
                  <a:pt x="5308" y="647"/>
                </a:lnTo>
                <a:lnTo>
                  <a:pt x="1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25933" y="6023347"/>
            <a:ext cx="23495" cy="17780"/>
          </a:xfrm>
          <a:custGeom>
            <a:avLst/>
            <a:gdLst/>
            <a:ahLst/>
            <a:cxnLst/>
            <a:rect l="l" t="t" r="r" b="b"/>
            <a:pathLst>
              <a:path w="23494" h="17779">
                <a:moveTo>
                  <a:pt x="11188" y="0"/>
                </a:moveTo>
                <a:lnTo>
                  <a:pt x="7150" y="3670"/>
                </a:lnTo>
                <a:lnTo>
                  <a:pt x="5245" y="6095"/>
                </a:lnTo>
                <a:lnTo>
                  <a:pt x="3416" y="9080"/>
                </a:lnTo>
                <a:lnTo>
                  <a:pt x="0" y="11836"/>
                </a:lnTo>
                <a:lnTo>
                  <a:pt x="2476" y="17779"/>
                </a:lnTo>
                <a:lnTo>
                  <a:pt x="6388" y="16878"/>
                </a:lnTo>
                <a:lnTo>
                  <a:pt x="7981" y="16878"/>
                </a:lnTo>
                <a:lnTo>
                  <a:pt x="8839" y="16535"/>
                </a:lnTo>
                <a:lnTo>
                  <a:pt x="9715" y="15366"/>
                </a:lnTo>
                <a:lnTo>
                  <a:pt x="14681" y="12814"/>
                </a:lnTo>
                <a:lnTo>
                  <a:pt x="20548" y="10248"/>
                </a:lnTo>
                <a:lnTo>
                  <a:pt x="23431" y="3835"/>
                </a:lnTo>
                <a:lnTo>
                  <a:pt x="23324" y="3670"/>
                </a:lnTo>
                <a:lnTo>
                  <a:pt x="12953" y="3670"/>
                </a:lnTo>
                <a:lnTo>
                  <a:pt x="13078" y="2476"/>
                </a:lnTo>
                <a:lnTo>
                  <a:pt x="13131" y="1511"/>
                </a:lnTo>
                <a:lnTo>
                  <a:pt x="11188" y="0"/>
                </a:lnTo>
                <a:close/>
              </a:path>
              <a:path w="23494" h="17779">
                <a:moveTo>
                  <a:pt x="7981" y="16878"/>
                </a:moveTo>
                <a:lnTo>
                  <a:pt x="6388" y="16878"/>
                </a:lnTo>
                <a:lnTo>
                  <a:pt x="7632" y="17017"/>
                </a:lnTo>
                <a:lnTo>
                  <a:pt x="7981" y="16878"/>
                </a:lnTo>
                <a:close/>
              </a:path>
              <a:path w="23494" h="17779">
                <a:moveTo>
                  <a:pt x="18249" y="1676"/>
                </a:moveTo>
                <a:lnTo>
                  <a:pt x="15557" y="2476"/>
                </a:lnTo>
                <a:lnTo>
                  <a:pt x="12953" y="3670"/>
                </a:lnTo>
                <a:lnTo>
                  <a:pt x="23324" y="3670"/>
                </a:lnTo>
                <a:lnTo>
                  <a:pt x="22415" y="2273"/>
                </a:lnTo>
                <a:lnTo>
                  <a:pt x="18249" y="16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91957" y="6006071"/>
            <a:ext cx="10160" cy="26034"/>
          </a:xfrm>
          <a:custGeom>
            <a:avLst/>
            <a:gdLst/>
            <a:ahLst/>
            <a:cxnLst/>
            <a:rect l="l" t="t" r="r" b="b"/>
            <a:pathLst>
              <a:path w="10160" h="26035">
                <a:moveTo>
                  <a:pt x="2578" y="0"/>
                </a:moveTo>
                <a:lnTo>
                  <a:pt x="520" y="11302"/>
                </a:lnTo>
                <a:lnTo>
                  <a:pt x="0" y="16725"/>
                </a:lnTo>
                <a:lnTo>
                  <a:pt x="1650" y="25222"/>
                </a:lnTo>
                <a:lnTo>
                  <a:pt x="4749" y="25615"/>
                </a:lnTo>
                <a:lnTo>
                  <a:pt x="8458" y="17792"/>
                </a:lnTo>
                <a:lnTo>
                  <a:pt x="9309" y="12420"/>
                </a:lnTo>
                <a:lnTo>
                  <a:pt x="10121" y="965"/>
                </a:lnTo>
                <a:lnTo>
                  <a:pt x="25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55396" y="6071673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10" h="12064">
                <a:moveTo>
                  <a:pt x="12725" y="0"/>
                </a:moveTo>
                <a:lnTo>
                  <a:pt x="4965" y="6121"/>
                </a:lnTo>
                <a:lnTo>
                  <a:pt x="3263" y="6756"/>
                </a:lnTo>
                <a:lnTo>
                  <a:pt x="0" y="9448"/>
                </a:lnTo>
                <a:lnTo>
                  <a:pt x="317" y="12052"/>
                </a:lnTo>
                <a:lnTo>
                  <a:pt x="4940" y="12052"/>
                </a:lnTo>
                <a:lnTo>
                  <a:pt x="7404" y="11455"/>
                </a:lnTo>
                <a:lnTo>
                  <a:pt x="16268" y="11201"/>
                </a:lnTo>
                <a:lnTo>
                  <a:pt x="12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250162" y="5347222"/>
            <a:ext cx="21590" cy="12700"/>
          </a:xfrm>
          <a:custGeom>
            <a:avLst/>
            <a:gdLst/>
            <a:ahLst/>
            <a:cxnLst/>
            <a:rect l="l" t="t" r="r" b="b"/>
            <a:pathLst>
              <a:path w="21590" h="12700">
                <a:moveTo>
                  <a:pt x="17227" y="10185"/>
                </a:moveTo>
                <a:lnTo>
                  <a:pt x="10172" y="10185"/>
                </a:lnTo>
                <a:lnTo>
                  <a:pt x="15125" y="12230"/>
                </a:lnTo>
                <a:lnTo>
                  <a:pt x="17227" y="10185"/>
                </a:lnTo>
                <a:close/>
              </a:path>
              <a:path w="21590" h="12700">
                <a:moveTo>
                  <a:pt x="13449" y="0"/>
                </a:moveTo>
                <a:lnTo>
                  <a:pt x="9258" y="3301"/>
                </a:lnTo>
                <a:lnTo>
                  <a:pt x="0" y="5473"/>
                </a:lnTo>
                <a:lnTo>
                  <a:pt x="774" y="10515"/>
                </a:lnTo>
                <a:lnTo>
                  <a:pt x="10172" y="10185"/>
                </a:lnTo>
                <a:lnTo>
                  <a:pt x="17227" y="10185"/>
                </a:lnTo>
                <a:lnTo>
                  <a:pt x="21247" y="6273"/>
                </a:lnTo>
                <a:lnTo>
                  <a:pt x="20980" y="4140"/>
                </a:lnTo>
                <a:lnTo>
                  <a:pt x="134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38186" y="5396779"/>
            <a:ext cx="7620" cy="9525"/>
          </a:xfrm>
          <a:custGeom>
            <a:avLst/>
            <a:gdLst/>
            <a:ahLst/>
            <a:cxnLst/>
            <a:rect l="l" t="t" r="r" b="b"/>
            <a:pathLst>
              <a:path w="7619" h="9525">
                <a:moveTo>
                  <a:pt x="0" y="0"/>
                </a:moveTo>
                <a:lnTo>
                  <a:pt x="850" y="4165"/>
                </a:lnTo>
                <a:lnTo>
                  <a:pt x="1104" y="5232"/>
                </a:lnTo>
                <a:lnTo>
                  <a:pt x="1308" y="6311"/>
                </a:lnTo>
                <a:lnTo>
                  <a:pt x="1478" y="7747"/>
                </a:lnTo>
                <a:lnTo>
                  <a:pt x="1650" y="8851"/>
                </a:lnTo>
                <a:lnTo>
                  <a:pt x="3708" y="9118"/>
                </a:lnTo>
                <a:lnTo>
                  <a:pt x="4279" y="7747"/>
                </a:lnTo>
                <a:lnTo>
                  <a:pt x="4673" y="6731"/>
                </a:lnTo>
                <a:lnTo>
                  <a:pt x="5118" y="5740"/>
                </a:lnTo>
                <a:lnTo>
                  <a:pt x="5626" y="4775"/>
                </a:lnTo>
                <a:lnTo>
                  <a:pt x="7492" y="9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135945" y="5437003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12230" y="0"/>
                </a:moveTo>
                <a:lnTo>
                  <a:pt x="6769" y="1511"/>
                </a:lnTo>
                <a:lnTo>
                  <a:pt x="4432" y="3835"/>
                </a:lnTo>
                <a:lnTo>
                  <a:pt x="0" y="8597"/>
                </a:lnTo>
                <a:lnTo>
                  <a:pt x="2362" y="11658"/>
                </a:lnTo>
                <a:lnTo>
                  <a:pt x="8089" y="8534"/>
                </a:lnTo>
                <a:lnTo>
                  <a:pt x="10922" y="6858"/>
                </a:lnTo>
                <a:lnTo>
                  <a:pt x="13741" y="1943"/>
                </a:lnTo>
                <a:lnTo>
                  <a:pt x="122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90335" y="5396005"/>
            <a:ext cx="15875" cy="12065"/>
          </a:xfrm>
          <a:custGeom>
            <a:avLst/>
            <a:gdLst/>
            <a:ahLst/>
            <a:cxnLst/>
            <a:rect l="l" t="t" r="r" b="b"/>
            <a:pathLst>
              <a:path w="15875" h="12064">
                <a:moveTo>
                  <a:pt x="4127" y="0"/>
                </a:moveTo>
                <a:lnTo>
                  <a:pt x="0" y="4952"/>
                </a:lnTo>
                <a:lnTo>
                  <a:pt x="6679" y="9994"/>
                </a:lnTo>
                <a:lnTo>
                  <a:pt x="8026" y="11404"/>
                </a:lnTo>
                <a:lnTo>
                  <a:pt x="13550" y="12039"/>
                </a:lnTo>
                <a:lnTo>
                  <a:pt x="15494" y="9994"/>
                </a:lnTo>
                <a:lnTo>
                  <a:pt x="12522" y="4584"/>
                </a:lnTo>
                <a:lnTo>
                  <a:pt x="11595" y="4457"/>
                </a:lnTo>
                <a:lnTo>
                  <a:pt x="41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74271" y="5316634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4851" y="0"/>
                </a:moveTo>
                <a:lnTo>
                  <a:pt x="2184" y="736"/>
                </a:lnTo>
                <a:lnTo>
                  <a:pt x="76" y="2057"/>
                </a:lnTo>
                <a:lnTo>
                  <a:pt x="0" y="11620"/>
                </a:lnTo>
                <a:lnTo>
                  <a:pt x="7416" y="12585"/>
                </a:lnTo>
                <a:lnTo>
                  <a:pt x="9715" y="3251"/>
                </a:lnTo>
                <a:lnTo>
                  <a:pt x="8026" y="1498"/>
                </a:lnTo>
                <a:lnTo>
                  <a:pt x="5613" y="101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59907" y="5273422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5">
                <a:moveTo>
                  <a:pt x="736" y="0"/>
                </a:moveTo>
                <a:lnTo>
                  <a:pt x="0" y="5740"/>
                </a:lnTo>
                <a:lnTo>
                  <a:pt x="5791" y="6515"/>
                </a:lnTo>
                <a:lnTo>
                  <a:pt x="6426" y="6540"/>
                </a:lnTo>
                <a:lnTo>
                  <a:pt x="9537" y="4775"/>
                </a:lnTo>
                <a:lnTo>
                  <a:pt x="9728" y="3301"/>
                </a:lnTo>
                <a:lnTo>
                  <a:pt x="7137" y="825"/>
                </a:lnTo>
                <a:lnTo>
                  <a:pt x="6527" y="698"/>
                </a:lnTo>
                <a:lnTo>
                  <a:pt x="7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03908" y="5277713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177" y="0"/>
                </a:moveTo>
                <a:lnTo>
                  <a:pt x="0" y="1358"/>
                </a:lnTo>
                <a:lnTo>
                  <a:pt x="876" y="1447"/>
                </a:lnTo>
                <a:lnTo>
                  <a:pt x="1739" y="1574"/>
                </a:lnTo>
                <a:lnTo>
                  <a:pt x="1917" y="228"/>
                </a:lnTo>
                <a:lnTo>
                  <a:pt x="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48924" y="5297392"/>
            <a:ext cx="17780" cy="10795"/>
          </a:xfrm>
          <a:custGeom>
            <a:avLst/>
            <a:gdLst/>
            <a:ahLst/>
            <a:cxnLst/>
            <a:rect l="l" t="t" r="r" b="b"/>
            <a:pathLst>
              <a:path w="17780" h="10795">
                <a:moveTo>
                  <a:pt x="12649" y="0"/>
                </a:moveTo>
                <a:lnTo>
                  <a:pt x="10198" y="1600"/>
                </a:lnTo>
                <a:lnTo>
                  <a:pt x="645" y="1600"/>
                </a:lnTo>
                <a:lnTo>
                  <a:pt x="0" y="6705"/>
                </a:lnTo>
                <a:lnTo>
                  <a:pt x="9334" y="8445"/>
                </a:lnTo>
                <a:lnTo>
                  <a:pt x="11303" y="10629"/>
                </a:lnTo>
                <a:lnTo>
                  <a:pt x="17284" y="7073"/>
                </a:lnTo>
                <a:lnTo>
                  <a:pt x="17551" y="4914"/>
                </a:lnTo>
                <a:lnTo>
                  <a:pt x="14249" y="1600"/>
                </a:lnTo>
                <a:lnTo>
                  <a:pt x="10198" y="1600"/>
                </a:lnTo>
                <a:lnTo>
                  <a:pt x="723" y="977"/>
                </a:lnTo>
                <a:lnTo>
                  <a:pt x="13627" y="977"/>
                </a:lnTo>
                <a:lnTo>
                  <a:pt x="126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05750" y="5291507"/>
            <a:ext cx="19050" cy="15875"/>
          </a:xfrm>
          <a:custGeom>
            <a:avLst/>
            <a:gdLst/>
            <a:ahLst/>
            <a:cxnLst/>
            <a:rect l="l" t="t" r="r" b="b"/>
            <a:pathLst>
              <a:path w="19050" h="15875">
                <a:moveTo>
                  <a:pt x="1701" y="0"/>
                </a:moveTo>
                <a:lnTo>
                  <a:pt x="0" y="13385"/>
                </a:lnTo>
                <a:lnTo>
                  <a:pt x="17221" y="15570"/>
                </a:lnTo>
                <a:lnTo>
                  <a:pt x="18935" y="2184"/>
                </a:lnTo>
                <a:lnTo>
                  <a:pt x="17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97491" y="6199760"/>
            <a:ext cx="50165" cy="241300"/>
          </a:xfrm>
          <a:custGeom>
            <a:avLst/>
            <a:gdLst/>
            <a:ahLst/>
            <a:cxnLst/>
            <a:rect l="l" t="t" r="r" b="b"/>
            <a:pathLst>
              <a:path w="50165" h="241300">
                <a:moveTo>
                  <a:pt x="22790" y="15703"/>
                </a:moveTo>
                <a:lnTo>
                  <a:pt x="30289" y="28405"/>
                </a:lnTo>
                <a:lnTo>
                  <a:pt x="36554" y="42482"/>
                </a:lnTo>
                <a:lnTo>
                  <a:pt x="41033" y="56705"/>
                </a:lnTo>
                <a:lnTo>
                  <a:pt x="40538" y="56756"/>
                </a:lnTo>
                <a:lnTo>
                  <a:pt x="40081" y="57086"/>
                </a:lnTo>
                <a:lnTo>
                  <a:pt x="42608" y="66001"/>
                </a:lnTo>
                <a:lnTo>
                  <a:pt x="43980" y="74282"/>
                </a:lnTo>
                <a:lnTo>
                  <a:pt x="44932" y="82600"/>
                </a:lnTo>
                <a:lnTo>
                  <a:pt x="42542" y="121981"/>
                </a:lnTo>
                <a:lnTo>
                  <a:pt x="32535" y="161477"/>
                </a:lnTo>
                <a:lnTo>
                  <a:pt x="17630" y="200615"/>
                </a:lnTo>
                <a:lnTo>
                  <a:pt x="546" y="238925"/>
                </a:lnTo>
                <a:lnTo>
                  <a:pt x="0" y="240106"/>
                </a:lnTo>
                <a:lnTo>
                  <a:pt x="1841" y="241223"/>
                </a:lnTo>
                <a:lnTo>
                  <a:pt x="2539" y="240080"/>
                </a:lnTo>
                <a:lnTo>
                  <a:pt x="24216" y="200947"/>
                </a:lnTo>
                <a:lnTo>
                  <a:pt x="40814" y="160335"/>
                </a:lnTo>
                <a:lnTo>
                  <a:pt x="50130" y="119106"/>
                </a:lnTo>
                <a:lnTo>
                  <a:pt x="49960" y="78123"/>
                </a:lnTo>
                <a:lnTo>
                  <a:pt x="38104" y="38248"/>
                </a:lnTo>
                <a:lnTo>
                  <a:pt x="22790" y="15703"/>
                </a:lnTo>
                <a:close/>
              </a:path>
              <a:path w="50165" h="241300">
                <a:moveTo>
                  <a:pt x="20982" y="13041"/>
                </a:moveTo>
                <a:lnTo>
                  <a:pt x="22790" y="15703"/>
                </a:lnTo>
                <a:lnTo>
                  <a:pt x="22081" y="14502"/>
                </a:lnTo>
                <a:lnTo>
                  <a:pt x="20982" y="13041"/>
                </a:lnTo>
                <a:close/>
              </a:path>
              <a:path w="50165" h="241300">
                <a:moveTo>
                  <a:pt x="12039" y="0"/>
                </a:moveTo>
                <a:lnTo>
                  <a:pt x="11455" y="431"/>
                </a:lnTo>
                <a:lnTo>
                  <a:pt x="11772" y="800"/>
                </a:lnTo>
                <a:lnTo>
                  <a:pt x="20982" y="13041"/>
                </a:lnTo>
                <a:lnTo>
                  <a:pt x="12357" y="342"/>
                </a:lnTo>
                <a:lnTo>
                  <a:pt x="120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22229" y="1003584"/>
            <a:ext cx="1129431" cy="5575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1075605" y="1606036"/>
            <a:ext cx="5003405" cy="3347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98245">
              <a:lnSpc>
                <a:spcPct val="125000"/>
              </a:lnSpc>
              <a:spcBef>
                <a:spcPts val="100"/>
              </a:spcBef>
            </a:pPr>
            <a:r>
              <a:rPr sz="2000" b="1" spc="-5" dirty="0" err="1">
                <a:solidFill>
                  <a:srgbClr val="FFFFFF"/>
                </a:solidFill>
                <a:latin typeface="Calibri"/>
                <a:cs typeface="Calibri"/>
              </a:rPr>
              <a:t>Салат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Оливье </a:t>
            </a:r>
          </a:p>
          <a:p>
            <a:pPr marL="12700" marR="1198245">
              <a:lnSpc>
                <a:spcPct val="125000"/>
              </a:lnSpc>
              <a:spcBef>
                <a:spcPts val="100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Calibri"/>
                <a:cs typeface="Calibri"/>
              </a:rPr>
              <a:t>Зраза из индейки с сыром </a:t>
            </a:r>
            <a:r>
              <a:rPr lang="ru-RU" sz="2000" b="1" dirty="0" err="1" smtClean="0">
                <a:solidFill>
                  <a:srgbClr val="FFFFFF"/>
                </a:solidFill>
                <a:latin typeface="Calibri"/>
                <a:cs typeface="Calibri"/>
              </a:rPr>
              <a:t>Моцарелла</a:t>
            </a:r>
            <a:endParaRPr lang="ru-RU" sz="2000" b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1198245">
              <a:lnSpc>
                <a:spcPct val="125000"/>
              </a:lnSpc>
              <a:spcBef>
                <a:spcPts val="100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Calibri"/>
                <a:cs typeface="Calibri"/>
              </a:rPr>
              <a:t>Капуста тушеная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75000"/>
              </a:lnSpc>
              <a:spcBef>
                <a:spcPts val="120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Хлеб «Хуторской» или</a:t>
            </a:r>
            <a:r>
              <a:rPr sz="20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булочка 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ассортименте</a:t>
            </a:r>
            <a:endParaRPr sz="2000" dirty="0">
              <a:latin typeface="Calibri"/>
              <a:cs typeface="Calibri"/>
            </a:endParaRPr>
          </a:p>
          <a:p>
            <a:pPr marL="12700" marR="934719">
              <a:lnSpc>
                <a:spcPct val="125000"/>
              </a:lnSpc>
            </a:pPr>
            <a:r>
              <a:rPr lang="ru-RU" sz="2000" b="1" dirty="0" smtClean="0">
                <a:solidFill>
                  <a:srgbClr val="FFFFFF"/>
                </a:solidFill>
                <a:latin typeface="Calibri"/>
                <a:cs typeface="Calibri"/>
              </a:rPr>
              <a:t>Пирожок с яблоком</a:t>
            </a:r>
            <a:endParaRPr lang="ru-RU" sz="2000" b="1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934719">
              <a:lnSpc>
                <a:spcPct val="125000"/>
              </a:lnSpc>
            </a:pPr>
            <a:r>
              <a:rPr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Чай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лимоном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Салфетка для гигиены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рук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889357" y="5291675"/>
            <a:ext cx="189653" cy="1988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699085" y="5740170"/>
            <a:ext cx="189658" cy="1988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>
            <a:spLocks noGrp="1"/>
          </p:cNvSpPr>
          <p:nvPr>
            <p:ph type="title"/>
          </p:nvPr>
        </p:nvSpPr>
        <p:spPr>
          <a:xfrm>
            <a:off x="673695" y="242027"/>
            <a:ext cx="8750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" dirty="0"/>
              <a:t>Меню</a:t>
            </a:r>
            <a:endParaRPr sz="2500"/>
          </a:p>
        </p:txBody>
      </p:sp>
      <p:sp>
        <p:nvSpPr>
          <p:cNvPr id="86" name="object 86"/>
          <p:cNvSpPr/>
          <p:nvPr/>
        </p:nvSpPr>
        <p:spPr>
          <a:xfrm>
            <a:off x="1804004" y="490759"/>
            <a:ext cx="8888095" cy="0"/>
          </a:xfrm>
          <a:custGeom>
            <a:avLst/>
            <a:gdLst/>
            <a:ahLst/>
            <a:cxnLst/>
            <a:rect l="l" t="t" r="r" b="b"/>
            <a:pathLst>
              <a:path w="8888095">
                <a:moveTo>
                  <a:pt x="0" y="0"/>
                </a:moveTo>
                <a:lnTo>
                  <a:pt x="8887998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52434" y="1736955"/>
            <a:ext cx="218478" cy="2144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66053" y="2120321"/>
            <a:ext cx="218478" cy="2144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65956" y="2854159"/>
            <a:ext cx="218478" cy="2144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65956" y="3330756"/>
            <a:ext cx="218478" cy="21447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52434" y="3877184"/>
            <a:ext cx="218478" cy="21447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67186" y="4283882"/>
            <a:ext cx="218478" cy="2144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847335" y="1123388"/>
            <a:ext cx="5844667" cy="490117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835697" y="7010565"/>
            <a:ext cx="1579102" cy="3314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80394" y="7187962"/>
            <a:ext cx="7465059" cy="0"/>
          </a:xfrm>
          <a:custGeom>
            <a:avLst/>
            <a:gdLst/>
            <a:ahLst/>
            <a:cxnLst/>
            <a:rect l="l" t="t" r="r" b="b"/>
            <a:pathLst>
              <a:path w="7465059">
                <a:moveTo>
                  <a:pt x="746488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98" name="object 90"/>
          <p:cNvSpPr/>
          <p:nvPr/>
        </p:nvSpPr>
        <p:spPr>
          <a:xfrm>
            <a:off x="775683" y="4647782"/>
            <a:ext cx="218478" cy="2144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81697" y="1018193"/>
            <a:ext cx="5234305" cy="166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105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Заключение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договора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на услуги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питания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–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единый для </a:t>
            </a:r>
            <a:r>
              <a:rPr sz="1600" b="1" dirty="0" err="1">
                <a:solidFill>
                  <a:srgbClr val="FFFFFF"/>
                </a:solidFill>
                <a:latin typeface="Calibri"/>
                <a:cs typeface="Calibri"/>
              </a:rPr>
              <a:t>всех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 smtClean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6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кафе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сети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МУ-МУ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Заблаговременное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бронирование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услуги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ts val="1730"/>
              </a:lnSpc>
              <a:spcBef>
                <a:spcPts val="62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Возможность зафиксировать нужную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дату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и удобное время  в кафе по вашему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маршруту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621723" y="2983674"/>
            <a:ext cx="7448684" cy="316753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1905" marR="1377315">
              <a:lnSpc>
                <a:spcPts val="1730"/>
              </a:lnSpc>
              <a:spcBef>
                <a:spcPts val="320"/>
              </a:spcBef>
            </a:pPr>
            <a:r>
              <a:rPr dirty="0"/>
              <a:t>Контроль и ведение заказа на </a:t>
            </a:r>
            <a:r>
              <a:rPr spc="-5" dirty="0"/>
              <a:t>протяжении </a:t>
            </a:r>
            <a:r>
              <a:rPr dirty="0"/>
              <a:t>всего </a:t>
            </a:r>
            <a:r>
              <a:rPr spc="-5" dirty="0"/>
              <a:t>пути  </a:t>
            </a:r>
            <a:r>
              <a:rPr dirty="0"/>
              <a:t>от «бронирования» до «оказания услуги»</a:t>
            </a:r>
          </a:p>
          <a:p>
            <a:pPr marL="1271905">
              <a:lnSpc>
                <a:spcPct val="100000"/>
              </a:lnSpc>
              <a:spcBef>
                <a:spcPts val="1280"/>
              </a:spcBef>
            </a:pPr>
            <a:endParaRPr lang="ru-RU" dirty="0" smtClean="0"/>
          </a:p>
          <a:p>
            <a:pPr marL="1271905">
              <a:lnSpc>
                <a:spcPct val="100000"/>
              </a:lnSpc>
              <a:spcBef>
                <a:spcPts val="1280"/>
              </a:spcBef>
            </a:pPr>
            <a:r>
              <a:rPr dirty="0" err="1" smtClean="0"/>
              <a:t>Прием</a:t>
            </a:r>
            <a:r>
              <a:rPr dirty="0" smtClean="0"/>
              <a:t> </a:t>
            </a:r>
            <a:r>
              <a:rPr dirty="0"/>
              <a:t>в</a:t>
            </a:r>
            <a:r>
              <a:rPr spc="-5" dirty="0"/>
              <a:t> </a:t>
            </a:r>
            <a:r>
              <a:rPr dirty="0"/>
              <a:t>кафе:</a:t>
            </a:r>
          </a:p>
          <a:p>
            <a:pPr marL="1522730">
              <a:lnSpc>
                <a:spcPts val="1825"/>
              </a:lnSpc>
              <a:spcBef>
                <a:spcPts val="735"/>
              </a:spcBef>
            </a:pPr>
            <a:r>
              <a:rPr b="0" dirty="0">
                <a:latin typeface="Calibri"/>
                <a:cs typeface="Calibri"/>
              </a:rPr>
              <a:t>Выделение </a:t>
            </a:r>
            <a:r>
              <a:rPr b="0" spc="-5" dirty="0">
                <a:latin typeface="Calibri"/>
                <a:cs typeface="Calibri"/>
              </a:rPr>
              <a:t>отдельной </a:t>
            </a:r>
            <a:r>
              <a:rPr b="0" dirty="0">
                <a:latin typeface="Calibri"/>
                <a:cs typeface="Calibri"/>
              </a:rPr>
              <a:t>зоны в </a:t>
            </a:r>
            <a:r>
              <a:rPr b="0" spc="-5" dirty="0">
                <a:latin typeface="Calibri"/>
                <a:cs typeface="Calibri"/>
              </a:rPr>
              <a:t>общем </a:t>
            </a:r>
            <a:r>
              <a:rPr b="0" dirty="0">
                <a:latin typeface="Calibri"/>
                <a:cs typeface="Calibri"/>
              </a:rPr>
              <a:t>зале</a:t>
            </a:r>
            <a:r>
              <a:rPr b="0" spc="1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кафе</a:t>
            </a:r>
          </a:p>
          <a:p>
            <a:pPr marL="1522095" marR="5080">
              <a:lnSpc>
                <a:spcPts val="1730"/>
              </a:lnSpc>
              <a:spcBef>
                <a:spcPts val="120"/>
              </a:spcBef>
            </a:pPr>
            <a:r>
              <a:rPr b="0" spc="-5" dirty="0">
                <a:latin typeface="Calibri"/>
                <a:cs typeface="Calibri"/>
              </a:rPr>
              <a:t>Предварительный резерв </a:t>
            </a:r>
            <a:r>
              <a:rPr b="0" dirty="0">
                <a:latin typeface="Calibri"/>
                <a:cs typeface="Calibri"/>
              </a:rPr>
              <a:t>и сервировка столов до прибытия группы  Меню, не </a:t>
            </a:r>
            <a:r>
              <a:rPr b="0" spc="-5" dirty="0">
                <a:latin typeface="Calibri"/>
                <a:cs typeface="Calibri"/>
              </a:rPr>
              <a:t>привязанное </a:t>
            </a:r>
            <a:r>
              <a:rPr b="0" dirty="0">
                <a:latin typeface="Calibri"/>
                <a:cs typeface="Calibri"/>
              </a:rPr>
              <a:t>к </a:t>
            </a:r>
            <a:r>
              <a:rPr b="0" spc="-5" dirty="0">
                <a:latin typeface="Calibri"/>
                <a:cs typeface="Calibri"/>
              </a:rPr>
              <a:t>дате </a:t>
            </a:r>
            <a:r>
              <a:rPr b="0" dirty="0">
                <a:latin typeface="Calibri"/>
                <a:cs typeface="Calibri"/>
              </a:rPr>
              <a:t>и</a:t>
            </a:r>
            <a:r>
              <a:rPr b="0" spc="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времени</a:t>
            </a:r>
          </a:p>
          <a:p>
            <a:pPr marL="1522095">
              <a:lnSpc>
                <a:spcPts val="1600"/>
              </a:lnSpc>
            </a:pPr>
            <a:r>
              <a:rPr b="0" spc="-5" dirty="0">
                <a:latin typeface="Calibri"/>
                <a:cs typeface="Calibri"/>
              </a:rPr>
              <a:t>Обслуживание </a:t>
            </a:r>
            <a:r>
              <a:rPr b="0" dirty="0">
                <a:latin typeface="Calibri"/>
                <a:cs typeface="Calibri"/>
              </a:rPr>
              <a:t>во время питания</a:t>
            </a:r>
          </a:p>
          <a:p>
            <a:pPr marL="1522095">
              <a:lnSpc>
                <a:spcPts val="1825"/>
              </a:lnSpc>
            </a:pPr>
            <a:r>
              <a:rPr b="0" dirty="0">
                <a:latin typeface="Calibri"/>
                <a:cs typeface="Calibri"/>
              </a:rPr>
              <a:t>Подача горячих блюд после </a:t>
            </a:r>
            <a:r>
              <a:rPr b="0" spc="-5" dirty="0">
                <a:latin typeface="Calibri"/>
                <a:cs typeface="Calibri"/>
              </a:rPr>
              <a:t>рассадки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гостей</a:t>
            </a:r>
          </a:p>
          <a:p>
            <a:pPr marL="1259205">
              <a:lnSpc>
                <a:spcPct val="100000"/>
              </a:lnSpc>
            </a:pPr>
            <a:endParaRPr b="0" dirty="0">
              <a:latin typeface="Calibri"/>
              <a:cs typeface="Calibri"/>
            </a:endParaRPr>
          </a:p>
          <a:p>
            <a:pPr marL="1271905">
              <a:lnSpc>
                <a:spcPct val="100000"/>
              </a:lnSpc>
              <a:spcBef>
                <a:spcPts val="1305"/>
              </a:spcBef>
            </a:pPr>
            <a:r>
              <a:rPr dirty="0"/>
              <a:t>Экономия Вашего</a:t>
            </a:r>
            <a:r>
              <a:rPr spc="-5" dirty="0"/>
              <a:t> </a:t>
            </a:r>
            <a:r>
              <a:rPr dirty="0"/>
              <a:t>времени!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1697" y="242262"/>
            <a:ext cx="334200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" dirty="0"/>
              <a:t>Формат</a:t>
            </a:r>
            <a:r>
              <a:rPr sz="2500" spc="-60" dirty="0"/>
              <a:t> </a:t>
            </a:r>
            <a:r>
              <a:rPr sz="2500" spc="-5" dirty="0"/>
              <a:t>сотрудничества</a:t>
            </a:r>
            <a:endParaRPr sz="2500"/>
          </a:p>
        </p:txBody>
      </p:sp>
      <p:sp>
        <p:nvSpPr>
          <p:cNvPr id="7" name="object 7"/>
          <p:cNvSpPr/>
          <p:nvPr/>
        </p:nvSpPr>
        <p:spPr>
          <a:xfrm>
            <a:off x="4264049" y="506743"/>
            <a:ext cx="6428105" cy="0"/>
          </a:xfrm>
          <a:custGeom>
            <a:avLst/>
            <a:gdLst/>
            <a:ahLst/>
            <a:cxnLst/>
            <a:rect l="l" t="t" r="r" b="b"/>
            <a:pathLst>
              <a:path w="6428105">
                <a:moveTo>
                  <a:pt x="0" y="0"/>
                </a:moveTo>
                <a:lnTo>
                  <a:pt x="6427954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07435" y="215598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4922" y="0"/>
                </a:moveTo>
                <a:lnTo>
                  <a:pt x="8712" y="0"/>
                </a:lnTo>
                <a:lnTo>
                  <a:pt x="5651" y="1244"/>
                </a:lnTo>
                <a:lnTo>
                  <a:pt x="1257" y="5651"/>
                </a:lnTo>
                <a:lnTo>
                  <a:pt x="0" y="8686"/>
                </a:lnTo>
                <a:lnTo>
                  <a:pt x="0" y="14909"/>
                </a:lnTo>
                <a:lnTo>
                  <a:pt x="1257" y="17957"/>
                </a:lnTo>
                <a:lnTo>
                  <a:pt x="3467" y="20154"/>
                </a:lnTo>
                <a:lnTo>
                  <a:pt x="5651" y="22364"/>
                </a:lnTo>
                <a:lnTo>
                  <a:pt x="8712" y="23634"/>
                </a:lnTo>
                <a:lnTo>
                  <a:pt x="14922" y="23634"/>
                </a:lnTo>
                <a:lnTo>
                  <a:pt x="17970" y="22364"/>
                </a:lnTo>
                <a:lnTo>
                  <a:pt x="22364" y="17957"/>
                </a:lnTo>
                <a:lnTo>
                  <a:pt x="23634" y="14909"/>
                </a:lnTo>
                <a:lnTo>
                  <a:pt x="23634" y="8686"/>
                </a:lnTo>
                <a:lnTo>
                  <a:pt x="22364" y="5638"/>
                </a:lnTo>
                <a:lnTo>
                  <a:pt x="17970" y="1244"/>
                </a:lnTo>
                <a:lnTo>
                  <a:pt x="14922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18385" y="2056752"/>
            <a:ext cx="194310" cy="378460"/>
          </a:xfrm>
          <a:custGeom>
            <a:avLst/>
            <a:gdLst/>
            <a:ahLst/>
            <a:cxnLst/>
            <a:rect l="l" t="t" r="r" b="b"/>
            <a:pathLst>
              <a:path w="194310" h="378460">
                <a:moveTo>
                  <a:pt x="188531" y="0"/>
                </a:moveTo>
                <a:lnTo>
                  <a:pt x="175475" y="0"/>
                </a:lnTo>
                <a:lnTo>
                  <a:pt x="170205" y="5283"/>
                </a:lnTo>
                <a:lnTo>
                  <a:pt x="170192" y="186677"/>
                </a:lnTo>
                <a:lnTo>
                  <a:pt x="5295" y="186677"/>
                </a:lnTo>
                <a:lnTo>
                  <a:pt x="0" y="191960"/>
                </a:lnTo>
                <a:lnTo>
                  <a:pt x="0" y="372859"/>
                </a:lnTo>
                <a:lnTo>
                  <a:pt x="5295" y="378142"/>
                </a:lnTo>
                <a:lnTo>
                  <a:pt x="18351" y="378142"/>
                </a:lnTo>
                <a:lnTo>
                  <a:pt x="23647" y="372859"/>
                </a:lnTo>
                <a:lnTo>
                  <a:pt x="23647" y="267042"/>
                </a:lnTo>
                <a:lnTo>
                  <a:pt x="193827" y="267042"/>
                </a:lnTo>
                <a:lnTo>
                  <a:pt x="193827" y="243408"/>
                </a:lnTo>
                <a:lnTo>
                  <a:pt x="23647" y="243408"/>
                </a:lnTo>
                <a:lnTo>
                  <a:pt x="23647" y="210324"/>
                </a:lnTo>
                <a:lnTo>
                  <a:pt x="193827" y="210324"/>
                </a:lnTo>
                <a:lnTo>
                  <a:pt x="193827" y="5283"/>
                </a:lnTo>
                <a:lnTo>
                  <a:pt x="188531" y="0"/>
                </a:lnTo>
                <a:close/>
              </a:path>
              <a:path w="194310" h="378460">
                <a:moveTo>
                  <a:pt x="193827" y="267042"/>
                </a:moveTo>
                <a:lnTo>
                  <a:pt x="170192" y="267042"/>
                </a:lnTo>
                <a:lnTo>
                  <a:pt x="170192" y="372859"/>
                </a:lnTo>
                <a:lnTo>
                  <a:pt x="175475" y="378142"/>
                </a:lnTo>
                <a:lnTo>
                  <a:pt x="188531" y="378142"/>
                </a:lnTo>
                <a:lnTo>
                  <a:pt x="193827" y="372859"/>
                </a:lnTo>
                <a:lnTo>
                  <a:pt x="193827" y="267042"/>
                </a:lnTo>
                <a:close/>
              </a:path>
              <a:path w="194310" h="378460">
                <a:moveTo>
                  <a:pt x="193827" y="210324"/>
                </a:moveTo>
                <a:lnTo>
                  <a:pt x="170192" y="210324"/>
                </a:lnTo>
                <a:lnTo>
                  <a:pt x="170192" y="243408"/>
                </a:lnTo>
                <a:lnTo>
                  <a:pt x="193827" y="243408"/>
                </a:lnTo>
                <a:lnTo>
                  <a:pt x="193827" y="210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7120" y="2056752"/>
            <a:ext cx="194310" cy="378460"/>
          </a:xfrm>
          <a:custGeom>
            <a:avLst/>
            <a:gdLst/>
            <a:ahLst/>
            <a:cxnLst/>
            <a:rect l="l" t="t" r="r" b="b"/>
            <a:pathLst>
              <a:path w="194310" h="378460">
                <a:moveTo>
                  <a:pt x="18338" y="0"/>
                </a:moveTo>
                <a:lnTo>
                  <a:pt x="5283" y="0"/>
                </a:lnTo>
                <a:lnTo>
                  <a:pt x="0" y="5295"/>
                </a:lnTo>
                <a:lnTo>
                  <a:pt x="0" y="372859"/>
                </a:lnTo>
                <a:lnTo>
                  <a:pt x="5283" y="378142"/>
                </a:lnTo>
                <a:lnTo>
                  <a:pt x="18338" y="378142"/>
                </a:lnTo>
                <a:lnTo>
                  <a:pt x="23621" y="372859"/>
                </a:lnTo>
                <a:lnTo>
                  <a:pt x="23621" y="267042"/>
                </a:lnTo>
                <a:lnTo>
                  <a:pt x="193814" y="267042"/>
                </a:lnTo>
                <a:lnTo>
                  <a:pt x="193814" y="243408"/>
                </a:lnTo>
                <a:lnTo>
                  <a:pt x="23622" y="243408"/>
                </a:lnTo>
                <a:lnTo>
                  <a:pt x="23622" y="210324"/>
                </a:lnTo>
                <a:lnTo>
                  <a:pt x="193814" y="210324"/>
                </a:lnTo>
                <a:lnTo>
                  <a:pt x="193814" y="191960"/>
                </a:lnTo>
                <a:lnTo>
                  <a:pt x="188518" y="186677"/>
                </a:lnTo>
                <a:lnTo>
                  <a:pt x="23621" y="186677"/>
                </a:lnTo>
                <a:lnTo>
                  <a:pt x="23621" y="5295"/>
                </a:lnTo>
                <a:lnTo>
                  <a:pt x="18338" y="0"/>
                </a:lnTo>
                <a:close/>
              </a:path>
              <a:path w="194310" h="378460">
                <a:moveTo>
                  <a:pt x="193814" y="267042"/>
                </a:moveTo>
                <a:lnTo>
                  <a:pt x="170167" y="267042"/>
                </a:lnTo>
                <a:lnTo>
                  <a:pt x="170167" y="372859"/>
                </a:lnTo>
                <a:lnTo>
                  <a:pt x="175463" y="378142"/>
                </a:lnTo>
                <a:lnTo>
                  <a:pt x="188518" y="378142"/>
                </a:lnTo>
                <a:lnTo>
                  <a:pt x="193814" y="372859"/>
                </a:lnTo>
                <a:lnTo>
                  <a:pt x="193814" y="267042"/>
                </a:lnTo>
                <a:close/>
              </a:path>
              <a:path w="194310" h="378460">
                <a:moveTo>
                  <a:pt x="193814" y="210324"/>
                </a:moveTo>
                <a:lnTo>
                  <a:pt x="170167" y="210324"/>
                </a:lnTo>
                <a:lnTo>
                  <a:pt x="170167" y="243408"/>
                </a:lnTo>
                <a:lnTo>
                  <a:pt x="193814" y="243408"/>
                </a:lnTo>
                <a:lnTo>
                  <a:pt x="193814" y="210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25293" y="2000060"/>
            <a:ext cx="368935" cy="434975"/>
          </a:xfrm>
          <a:custGeom>
            <a:avLst/>
            <a:gdLst/>
            <a:ahLst/>
            <a:cxnLst/>
            <a:rect l="l" t="t" r="r" b="b"/>
            <a:pathLst>
              <a:path w="368935" h="434975">
                <a:moveTo>
                  <a:pt x="172554" y="179552"/>
                </a:moveTo>
                <a:lnTo>
                  <a:pt x="148907" y="179552"/>
                </a:lnTo>
                <a:lnTo>
                  <a:pt x="148907" y="368185"/>
                </a:lnTo>
                <a:lnTo>
                  <a:pt x="134014" y="376993"/>
                </a:lnTo>
                <a:lnTo>
                  <a:pt x="122337" y="389621"/>
                </a:lnTo>
                <a:lnTo>
                  <a:pt x="114715" y="405238"/>
                </a:lnTo>
                <a:lnTo>
                  <a:pt x="111988" y="423011"/>
                </a:lnTo>
                <a:lnTo>
                  <a:pt x="111988" y="429526"/>
                </a:lnTo>
                <a:lnTo>
                  <a:pt x="117284" y="434822"/>
                </a:lnTo>
                <a:lnTo>
                  <a:pt x="251764" y="434822"/>
                </a:lnTo>
                <a:lnTo>
                  <a:pt x="257047" y="429526"/>
                </a:lnTo>
                <a:lnTo>
                  <a:pt x="257047" y="423011"/>
                </a:lnTo>
                <a:lnTo>
                  <a:pt x="255225" y="411187"/>
                </a:lnTo>
                <a:lnTo>
                  <a:pt x="137642" y="411187"/>
                </a:lnTo>
                <a:lnTo>
                  <a:pt x="142763" y="401659"/>
                </a:lnTo>
                <a:lnTo>
                  <a:pt x="150431" y="394155"/>
                </a:lnTo>
                <a:lnTo>
                  <a:pt x="160081" y="389240"/>
                </a:lnTo>
                <a:lnTo>
                  <a:pt x="171145" y="387477"/>
                </a:lnTo>
                <a:lnTo>
                  <a:pt x="244735" y="387477"/>
                </a:lnTo>
                <a:lnTo>
                  <a:pt x="234834" y="376843"/>
                </a:lnTo>
                <a:lnTo>
                  <a:pt x="219824" y="368071"/>
                </a:lnTo>
                <a:lnTo>
                  <a:pt x="219824" y="363524"/>
                </a:lnTo>
                <a:lnTo>
                  <a:pt x="172554" y="363524"/>
                </a:lnTo>
                <a:lnTo>
                  <a:pt x="172554" y="179552"/>
                </a:lnTo>
                <a:close/>
              </a:path>
              <a:path w="368935" h="434975">
                <a:moveTo>
                  <a:pt x="244735" y="387477"/>
                </a:moveTo>
                <a:lnTo>
                  <a:pt x="197878" y="387477"/>
                </a:lnTo>
                <a:lnTo>
                  <a:pt x="208950" y="389240"/>
                </a:lnTo>
                <a:lnTo>
                  <a:pt x="218603" y="394155"/>
                </a:lnTo>
                <a:lnTo>
                  <a:pt x="226273" y="401659"/>
                </a:lnTo>
                <a:lnTo>
                  <a:pt x="231394" y="411187"/>
                </a:lnTo>
                <a:lnTo>
                  <a:pt x="255225" y="411187"/>
                </a:lnTo>
                <a:lnTo>
                  <a:pt x="254296" y="405159"/>
                </a:lnTo>
                <a:lnTo>
                  <a:pt x="246608" y="389488"/>
                </a:lnTo>
                <a:lnTo>
                  <a:pt x="244735" y="387477"/>
                </a:lnTo>
                <a:close/>
              </a:path>
              <a:path w="368935" h="434975">
                <a:moveTo>
                  <a:pt x="219824" y="179552"/>
                </a:moveTo>
                <a:lnTo>
                  <a:pt x="196189" y="179552"/>
                </a:lnTo>
                <a:lnTo>
                  <a:pt x="196189" y="363524"/>
                </a:lnTo>
                <a:lnTo>
                  <a:pt x="219824" y="363524"/>
                </a:lnTo>
                <a:lnTo>
                  <a:pt x="219824" y="179552"/>
                </a:lnTo>
                <a:close/>
              </a:path>
              <a:path w="368935" h="434975">
                <a:moveTo>
                  <a:pt x="328548" y="99187"/>
                </a:moveTo>
                <a:lnTo>
                  <a:pt x="40182" y="99187"/>
                </a:lnTo>
                <a:lnTo>
                  <a:pt x="24560" y="102350"/>
                </a:lnTo>
                <a:lnTo>
                  <a:pt x="11785" y="110972"/>
                </a:lnTo>
                <a:lnTo>
                  <a:pt x="3163" y="123747"/>
                </a:lnTo>
                <a:lnTo>
                  <a:pt x="0" y="139369"/>
                </a:lnTo>
                <a:lnTo>
                  <a:pt x="3163" y="154997"/>
                </a:lnTo>
                <a:lnTo>
                  <a:pt x="11785" y="167771"/>
                </a:lnTo>
                <a:lnTo>
                  <a:pt x="24560" y="176390"/>
                </a:lnTo>
                <a:lnTo>
                  <a:pt x="40182" y="179552"/>
                </a:lnTo>
                <a:lnTo>
                  <a:pt x="53212" y="179552"/>
                </a:lnTo>
                <a:lnTo>
                  <a:pt x="58508" y="174256"/>
                </a:lnTo>
                <a:lnTo>
                  <a:pt x="58508" y="161201"/>
                </a:lnTo>
                <a:lnTo>
                  <a:pt x="53212" y="155905"/>
                </a:lnTo>
                <a:lnTo>
                  <a:pt x="31064" y="155905"/>
                </a:lnTo>
                <a:lnTo>
                  <a:pt x="23647" y="148488"/>
                </a:lnTo>
                <a:lnTo>
                  <a:pt x="23647" y="130251"/>
                </a:lnTo>
                <a:lnTo>
                  <a:pt x="31064" y="122821"/>
                </a:lnTo>
                <a:lnTo>
                  <a:pt x="364945" y="122821"/>
                </a:lnTo>
                <a:lnTo>
                  <a:pt x="356950" y="110972"/>
                </a:lnTo>
                <a:lnTo>
                  <a:pt x="344176" y="102350"/>
                </a:lnTo>
                <a:lnTo>
                  <a:pt x="328548" y="99187"/>
                </a:lnTo>
                <a:close/>
              </a:path>
              <a:path w="368935" h="434975">
                <a:moveTo>
                  <a:pt x="364945" y="122821"/>
                </a:moveTo>
                <a:lnTo>
                  <a:pt x="337680" y="122821"/>
                </a:lnTo>
                <a:lnTo>
                  <a:pt x="345097" y="130251"/>
                </a:lnTo>
                <a:lnTo>
                  <a:pt x="345097" y="148488"/>
                </a:lnTo>
                <a:lnTo>
                  <a:pt x="337680" y="155905"/>
                </a:lnTo>
                <a:lnTo>
                  <a:pt x="131152" y="155905"/>
                </a:lnTo>
                <a:lnTo>
                  <a:pt x="125869" y="161201"/>
                </a:lnTo>
                <a:lnTo>
                  <a:pt x="125869" y="174256"/>
                </a:lnTo>
                <a:lnTo>
                  <a:pt x="131152" y="179552"/>
                </a:lnTo>
                <a:lnTo>
                  <a:pt x="328548" y="179552"/>
                </a:lnTo>
                <a:lnTo>
                  <a:pt x="344176" y="176390"/>
                </a:lnTo>
                <a:lnTo>
                  <a:pt x="356950" y="167771"/>
                </a:lnTo>
                <a:lnTo>
                  <a:pt x="365569" y="154997"/>
                </a:lnTo>
                <a:lnTo>
                  <a:pt x="368731" y="139369"/>
                </a:lnTo>
                <a:lnTo>
                  <a:pt x="365569" y="123747"/>
                </a:lnTo>
                <a:lnTo>
                  <a:pt x="364945" y="122821"/>
                </a:lnTo>
                <a:close/>
              </a:path>
              <a:path w="368935" h="434975">
                <a:moveTo>
                  <a:pt x="93979" y="0"/>
                </a:moveTo>
                <a:lnTo>
                  <a:pt x="33654" y="0"/>
                </a:lnTo>
                <a:lnTo>
                  <a:pt x="28371" y="5295"/>
                </a:lnTo>
                <a:lnTo>
                  <a:pt x="28371" y="44907"/>
                </a:lnTo>
                <a:lnTo>
                  <a:pt x="30133" y="55948"/>
                </a:lnTo>
                <a:lnTo>
                  <a:pt x="35036" y="65573"/>
                </a:lnTo>
                <a:lnTo>
                  <a:pt x="42514" y="73221"/>
                </a:lnTo>
                <a:lnTo>
                  <a:pt x="52006" y="78333"/>
                </a:lnTo>
                <a:lnTo>
                  <a:pt x="52006" y="99187"/>
                </a:lnTo>
                <a:lnTo>
                  <a:pt x="75641" y="99187"/>
                </a:lnTo>
                <a:lnTo>
                  <a:pt x="75641" y="78333"/>
                </a:lnTo>
                <a:lnTo>
                  <a:pt x="85138" y="73219"/>
                </a:lnTo>
                <a:lnTo>
                  <a:pt x="92618" y="65568"/>
                </a:lnTo>
                <a:lnTo>
                  <a:pt x="97131" y="56705"/>
                </a:lnTo>
                <a:lnTo>
                  <a:pt x="63550" y="56705"/>
                </a:lnTo>
                <a:lnTo>
                  <a:pt x="57086" y="56489"/>
                </a:lnTo>
                <a:lnTo>
                  <a:pt x="52006" y="51295"/>
                </a:lnTo>
                <a:lnTo>
                  <a:pt x="52006" y="23634"/>
                </a:lnTo>
                <a:lnTo>
                  <a:pt x="99275" y="23634"/>
                </a:lnTo>
                <a:lnTo>
                  <a:pt x="99275" y="5295"/>
                </a:lnTo>
                <a:lnTo>
                  <a:pt x="93979" y="0"/>
                </a:lnTo>
                <a:close/>
              </a:path>
              <a:path w="368935" h="434975">
                <a:moveTo>
                  <a:pt x="247624" y="51917"/>
                </a:moveTo>
                <a:lnTo>
                  <a:pt x="121107" y="51917"/>
                </a:lnTo>
                <a:lnTo>
                  <a:pt x="115823" y="57200"/>
                </a:lnTo>
                <a:lnTo>
                  <a:pt x="115823" y="63741"/>
                </a:lnTo>
                <a:lnTo>
                  <a:pt x="116630" y="73492"/>
                </a:lnTo>
                <a:lnTo>
                  <a:pt x="118962" y="82735"/>
                </a:lnTo>
                <a:lnTo>
                  <a:pt x="122687" y="91342"/>
                </a:lnTo>
                <a:lnTo>
                  <a:pt x="127673" y="99187"/>
                </a:lnTo>
                <a:lnTo>
                  <a:pt x="174917" y="99187"/>
                </a:lnTo>
                <a:lnTo>
                  <a:pt x="163875" y="97428"/>
                </a:lnTo>
                <a:lnTo>
                  <a:pt x="154249" y="92527"/>
                </a:lnTo>
                <a:lnTo>
                  <a:pt x="146597" y="85047"/>
                </a:lnTo>
                <a:lnTo>
                  <a:pt x="141477" y="75552"/>
                </a:lnTo>
                <a:lnTo>
                  <a:pt x="251584" y="75552"/>
                </a:lnTo>
                <a:lnTo>
                  <a:pt x="252102" y="73492"/>
                </a:lnTo>
                <a:lnTo>
                  <a:pt x="252907" y="63741"/>
                </a:lnTo>
                <a:lnTo>
                  <a:pt x="252907" y="57200"/>
                </a:lnTo>
                <a:lnTo>
                  <a:pt x="247624" y="51917"/>
                </a:lnTo>
                <a:close/>
              </a:path>
              <a:path w="368935" h="434975">
                <a:moveTo>
                  <a:pt x="251584" y="75552"/>
                </a:moveTo>
                <a:lnTo>
                  <a:pt x="227253" y="75552"/>
                </a:lnTo>
                <a:lnTo>
                  <a:pt x="222139" y="85047"/>
                </a:lnTo>
                <a:lnTo>
                  <a:pt x="214488" y="92527"/>
                </a:lnTo>
                <a:lnTo>
                  <a:pt x="204863" y="97428"/>
                </a:lnTo>
                <a:lnTo>
                  <a:pt x="193827" y="99187"/>
                </a:lnTo>
                <a:lnTo>
                  <a:pt x="241058" y="99187"/>
                </a:lnTo>
                <a:lnTo>
                  <a:pt x="246049" y="91342"/>
                </a:lnTo>
                <a:lnTo>
                  <a:pt x="249774" y="82735"/>
                </a:lnTo>
                <a:lnTo>
                  <a:pt x="251584" y="75552"/>
                </a:lnTo>
                <a:close/>
              </a:path>
              <a:path w="368935" h="434975">
                <a:moveTo>
                  <a:pt x="335076" y="0"/>
                </a:moveTo>
                <a:lnTo>
                  <a:pt x="274751" y="0"/>
                </a:lnTo>
                <a:lnTo>
                  <a:pt x="269455" y="5295"/>
                </a:lnTo>
                <a:lnTo>
                  <a:pt x="269455" y="44907"/>
                </a:lnTo>
                <a:lnTo>
                  <a:pt x="271217" y="55948"/>
                </a:lnTo>
                <a:lnTo>
                  <a:pt x="276120" y="65573"/>
                </a:lnTo>
                <a:lnTo>
                  <a:pt x="283598" y="73221"/>
                </a:lnTo>
                <a:lnTo>
                  <a:pt x="293090" y="78333"/>
                </a:lnTo>
                <a:lnTo>
                  <a:pt x="293090" y="99187"/>
                </a:lnTo>
                <a:lnTo>
                  <a:pt x="316738" y="99187"/>
                </a:lnTo>
                <a:lnTo>
                  <a:pt x="316738" y="78333"/>
                </a:lnTo>
                <a:lnTo>
                  <a:pt x="326235" y="73219"/>
                </a:lnTo>
                <a:lnTo>
                  <a:pt x="333715" y="65568"/>
                </a:lnTo>
                <a:lnTo>
                  <a:pt x="338228" y="56705"/>
                </a:lnTo>
                <a:lnTo>
                  <a:pt x="304647" y="56705"/>
                </a:lnTo>
                <a:lnTo>
                  <a:pt x="298183" y="56489"/>
                </a:lnTo>
                <a:lnTo>
                  <a:pt x="293090" y="51295"/>
                </a:lnTo>
                <a:lnTo>
                  <a:pt x="293090" y="23634"/>
                </a:lnTo>
                <a:lnTo>
                  <a:pt x="340372" y="23634"/>
                </a:lnTo>
                <a:lnTo>
                  <a:pt x="340372" y="5295"/>
                </a:lnTo>
                <a:lnTo>
                  <a:pt x="335076" y="0"/>
                </a:lnTo>
                <a:close/>
              </a:path>
              <a:path w="368935" h="434975">
                <a:moveTo>
                  <a:pt x="63957" y="56692"/>
                </a:moveTo>
                <a:lnTo>
                  <a:pt x="63550" y="56705"/>
                </a:lnTo>
                <a:lnTo>
                  <a:pt x="64223" y="56705"/>
                </a:lnTo>
                <a:lnTo>
                  <a:pt x="63957" y="56692"/>
                </a:lnTo>
                <a:close/>
              </a:path>
              <a:path w="368935" h="434975">
                <a:moveTo>
                  <a:pt x="99275" y="23634"/>
                </a:moveTo>
                <a:lnTo>
                  <a:pt x="75641" y="23634"/>
                </a:lnTo>
                <a:lnTo>
                  <a:pt x="75641" y="51295"/>
                </a:lnTo>
                <a:lnTo>
                  <a:pt x="70548" y="56489"/>
                </a:lnTo>
                <a:lnTo>
                  <a:pt x="64223" y="56705"/>
                </a:lnTo>
                <a:lnTo>
                  <a:pt x="97131" y="56705"/>
                </a:lnTo>
                <a:lnTo>
                  <a:pt x="97518" y="55943"/>
                </a:lnTo>
                <a:lnTo>
                  <a:pt x="99275" y="44907"/>
                </a:lnTo>
                <a:lnTo>
                  <a:pt x="99275" y="23634"/>
                </a:lnTo>
                <a:close/>
              </a:path>
              <a:path w="368935" h="434975">
                <a:moveTo>
                  <a:pt x="305054" y="56692"/>
                </a:moveTo>
                <a:lnTo>
                  <a:pt x="304647" y="56705"/>
                </a:lnTo>
                <a:lnTo>
                  <a:pt x="305320" y="56705"/>
                </a:lnTo>
                <a:lnTo>
                  <a:pt x="305054" y="56692"/>
                </a:lnTo>
                <a:close/>
              </a:path>
              <a:path w="368935" h="434975">
                <a:moveTo>
                  <a:pt x="340372" y="23634"/>
                </a:moveTo>
                <a:lnTo>
                  <a:pt x="316738" y="23634"/>
                </a:lnTo>
                <a:lnTo>
                  <a:pt x="316738" y="51295"/>
                </a:lnTo>
                <a:lnTo>
                  <a:pt x="311645" y="56489"/>
                </a:lnTo>
                <a:lnTo>
                  <a:pt x="305320" y="56705"/>
                </a:lnTo>
                <a:lnTo>
                  <a:pt x="338228" y="56705"/>
                </a:lnTo>
                <a:lnTo>
                  <a:pt x="338614" y="55943"/>
                </a:lnTo>
                <a:lnTo>
                  <a:pt x="340372" y="44907"/>
                </a:lnTo>
                <a:lnTo>
                  <a:pt x="340372" y="23634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21554" y="1014205"/>
            <a:ext cx="548640" cy="613410"/>
          </a:xfrm>
          <a:custGeom>
            <a:avLst/>
            <a:gdLst/>
            <a:ahLst/>
            <a:cxnLst/>
            <a:rect l="l" t="t" r="r" b="b"/>
            <a:pathLst>
              <a:path w="548639" h="613410">
                <a:moveTo>
                  <a:pt x="512470" y="0"/>
                </a:moveTo>
                <a:lnTo>
                  <a:pt x="35915" y="0"/>
                </a:lnTo>
                <a:lnTo>
                  <a:pt x="21950" y="2827"/>
                </a:lnTo>
                <a:lnTo>
                  <a:pt x="10533" y="10534"/>
                </a:lnTo>
                <a:lnTo>
                  <a:pt x="2827" y="21956"/>
                </a:lnTo>
                <a:lnTo>
                  <a:pt x="0" y="35928"/>
                </a:lnTo>
                <a:lnTo>
                  <a:pt x="0" y="577138"/>
                </a:lnTo>
                <a:lnTo>
                  <a:pt x="2827" y="591105"/>
                </a:lnTo>
                <a:lnTo>
                  <a:pt x="10533" y="602527"/>
                </a:lnTo>
                <a:lnTo>
                  <a:pt x="21950" y="610237"/>
                </a:lnTo>
                <a:lnTo>
                  <a:pt x="35915" y="613067"/>
                </a:lnTo>
                <a:lnTo>
                  <a:pt x="512470" y="613067"/>
                </a:lnTo>
                <a:lnTo>
                  <a:pt x="526442" y="610237"/>
                </a:lnTo>
                <a:lnTo>
                  <a:pt x="537864" y="602527"/>
                </a:lnTo>
                <a:lnTo>
                  <a:pt x="545570" y="591105"/>
                </a:lnTo>
                <a:lnTo>
                  <a:pt x="545973" y="589114"/>
                </a:lnTo>
                <a:lnTo>
                  <a:pt x="29311" y="589114"/>
                </a:lnTo>
                <a:lnTo>
                  <a:pt x="23939" y="583742"/>
                </a:lnTo>
                <a:lnTo>
                  <a:pt x="23939" y="29324"/>
                </a:lnTo>
                <a:lnTo>
                  <a:pt x="29311" y="23952"/>
                </a:lnTo>
                <a:lnTo>
                  <a:pt x="545974" y="23952"/>
                </a:lnTo>
                <a:lnTo>
                  <a:pt x="545570" y="21956"/>
                </a:lnTo>
                <a:lnTo>
                  <a:pt x="537864" y="10534"/>
                </a:lnTo>
                <a:lnTo>
                  <a:pt x="526442" y="2827"/>
                </a:lnTo>
                <a:lnTo>
                  <a:pt x="512470" y="0"/>
                </a:lnTo>
                <a:close/>
              </a:path>
              <a:path w="548639" h="613410">
                <a:moveTo>
                  <a:pt x="543039" y="531647"/>
                </a:moveTo>
                <a:lnTo>
                  <a:pt x="529805" y="531647"/>
                </a:lnTo>
                <a:lnTo>
                  <a:pt x="524446" y="537006"/>
                </a:lnTo>
                <a:lnTo>
                  <a:pt x="524446" y="583742"/>
                </a:lnTo>
                <a:lnTo>
                  <a:pt x="519074" y="589114"/>
                </a:lnTo>
                <a:lnTo>
                  <a:pt x="545973" y="589114"/>
                </a:lnTo>
                <a:lnTo>
                  <a:pt x="548398" y="577138"/>
                </a:lnTo>
                <a:lnTo>
                  <a:pt x="548398" y="537006"/>
                </a:lnTo>
                <a:lnTo>
                  <a:pt x="543039" y="531647"/>
                </a:lnTo>
                <a:close/>
              </a:path>
              <a:path w="548639" h="613410">
                <a:moveTo>
                  <a:pt x="545974" y="23952"/>
                </a:moveTo>
                <a:lnTo>
                  <a:pt x="519074" y="23952"/>
                </a:lnTo>
                <a:lnTo>
                  <a:pt x="524446" y="29324"/>
                </a:lnTo>
                <a:lnTo>
                  <a:pt x="524446" y="105994"/>
                </a:lnTo>
                <a:lnTo>
                  <a:pt x="529805" y="111366"/>
                </a:lnTo>
                <a:lnTo>
                  <a:pt x="543039" y="111366"/>
                </a:lnTo>
                <a:lnTo>
                  <a:pt x="548398" y="105994"/>
                </a:lnTo>
                <a:lnTo>
                  <a:pt x="548398" y="35928"/>
                </a:lnTo>
                <a:lnTo>
                  <a:pt x="545974" y="239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79023" y="1071683"/>
            <a:ext cx="433705" cy="274320"/>
          </a:xfrm>
          <a:custGeom>
            <a:avLst/>
            <a:gdLst/>
            <a:ahLst/>
            <a:cxnLst/>
            <a:rect l="l" t="t" r="r" b="b"/>
            <a:pathLst>
              <a:path w="433705" h="274319">
                <a:moveTo>
                  <a:pt x="428104" y="0"/>
                </a:moveTo>
                <a:lnTo>
                  <a:pt x="5359" y="0"/>
                </a:lnTo>
                <a:lnTo>
                  <a:pt x="0" y="5359"/>
                </a:lnTo>
                <a:lnTo>
                  <a:pt x="0" y="268846"/>
                </a:lnTo>
                <a:lnTo>
                  <a:pt x="5359" y="274205"/>
                </a:lnTo>
                <a:lnTo>
                  <a:pt x="18580" y="274205"/>
                </a:lnTo>
                <a:lnTo>
                  <a:pt x="23939" y="268846"/>
                </a:lnTo>
                <a:lnTo>
                  <a:pt x="23939" y="23952"/>
                </a:lnTo>
                <a:lnTo>
                  <a:pt x="433463" y="23952"/>
                </a:lnTo>
                <a:lnTo>
                  <a:pt x="433463" y="5359"/>
                </a:lnTo>
                <a:lnTo>
                  <a:pt x="428104" y="0"/>
                </a:lnTo>
                <a:close/>
              </a:path>
              <a:path w="433705" h="274319">
                <a:moveTo>
                  <a:pt x="433463" y="23952"/>
                </a:moveTo>
                <a:lnTo>
                  <a:pt x="409511" y="23952"/>
                </a:lnTo>
                <a:lnTo>
                  <a:pt x="409511" y="49720"/>
                </a:lnTo>
                <a:lnTo>
                  <a:pt x="414870" y="55079"/>
                </a:lnTo>
                <a:lnTo>
                  <a:pt x="428104" y="55079"/>
                </a:lnTo>
                <a:lnTo>
                  <a:pt x="433463" y="49720"/>
                </a:lnTo>
                <a:lnTo>
                  <a:pt x="433463" y="239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79022" y="136624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5125" y="0"/>
                </a:moveTo>
                <a:lnTo>
                  <a:pt x="8813" y="0"/>
                </a:lnTo>
                <a:lnTo>
                  <a:pt x="5727" y="1270"/>
                </a:lnTo>
                <a:lnTo>
                  <a:pt x="1270" y="5727"/>
                </a:lnTo>
                <a:lnTo>
                  <a:pt x="0" y="8826"/>
                </a:lnTo>
                <a:lnTo>
                  <a:pt x="0" y="15113"/>
                </a:lnTo>
                <a:lnTo>
                  <a:pt x="1270" y="18211"/>
                </a:lnTo>
                <a:lnTo>
                  <a:pt x="5727" y="22669"/>
                </a:lnTo>
                <a:lnTo>
                  <a:pt x="8813" y="23939"/>
                </a:lnTo>
                <a:lnTo>
                  <a:pt x="15125" y="23939"/>
                </a:lnTo>
                <a:lnTo>
                  <a:pt x="18211" y="22669"/>
                </a:lnTo>
                <a:lnTo>
                  <a:pt x="22669" y="18211"/>
                </a:lnTo>
                <a:lnTo>
                  <a:pt x="23939" y="15113"/>
                </a:lnTo>
                <a:lnTo>
                  <a:pt x="23939" y="8826"/>
                </a:lnTo>
                <a:lnTo>
                  <a:pt x="22669" y="5727"/>
                </a:lnTo>
                <a:lnTo>
                  <a:pt x="18211" y="1270"/>
                </a:lnTo>
                <a:lnTo>
                  <a:pt x="15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79023" y="1412344"/>
            <a:ext cx="433705" cy="157480"/>
          </a:xfrm>
          <a:custGeom>
            <a:avLst/>
            <a:gdLst/>
            <a:ahLst/>
            <a:cxnLst/>
            <a:rect l="l" t="t" r="r" b="b"/>
            <a:pathLst>
              <a:path w="433705" h="157480">
                <a:moveTo>
                  <a:pt x="18580" y="0"/>
                </a:moveTo>
                <a:lnTo>
                  <a:pt x="5359" y="0"/>
                </a:lnTo>
                <a:lnTo>
                  <a:pt x="0" y="5346"/>
                </a:lnTo>
                <a:lnTo>
                  <a:pt x="0" y="152082"/>
                </a:lnTo>
                <a:lnTo>
                  <a:pt x="5359" y="157454"/>
                </a:lnTo>
                <a:lnTo>
                  <a:pt x="428104" y="157454"/>
                </a:lnTo>
                <a:lnTo>
                  <a:pt x="433463" y="152082"/>
                </a:lnTo>
                <a:lnTo>
                  <a:pt x="433463" y="133502"/>
                </a:lnTo>
                <a:lnTo>
                  <a:pt x="23939" y="133502"/>
                </a:lnTo>
                <a:lnTo>
                  <a:pt x="23939" y="5346"/>
                </a:lnTo>
                <a:lnTo>
                  <a:pt x="18580" y="0"/>
                </a:lnTo>
                <a:close/>
              </a:path>
              <a:path w="433705" h="157480">
                <a:moveTo>
                  <a:pt x="428104" y="107162"/>
                </a:moveTo>
                <a:lnTo>
                  <a:pt x="414870" y="107162"/>
                </a:lnTo>
                <a:lnTo>
                  <a:pt x="409511" y="112521"/>
                </a:lnTo>
                <a:lnTo>
                  <a:pt x="409511" y="133502"/>
                </a:lnTo>
                <a:lnTo>
                  <a:pt x="433463" y="133502"/>
                </a:lnTo>
                <a:lnTo>
                  <a:pt x="433463" y="112521"/>
                </a:lnTo>
                <a:lnTo>
                  <a:pt x="428104" y="107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89384" y="1432605"/>
            <a:ext cx="107950" cy="52705"/>
          </a:xfrm>
          <a:custGeom>
            <a:avLst/>
            <a:gdLst/>
            <a:ahLst/>
            <a:cxnLst/>
            <a:rect l="l" t="t" r="r" b="b"/>
            <a:pathLst>
              <a:path w="107950" h="52705">
                <a:moveTo>
                  <a:pt x="94195" y="30657"/>
                </a:moveTo>
                <a:lnTo>
                  <a:pt x="31089" y="30657"/>
                </a:lnTo>
                <a:lnTo>
                  <a:pt x="50444" y="50012"/>
                </a:lnTo>
                <a:lnTo>
                  <a:pt x="56540" y="52336"/>
                </a:lnTo>
                <a:lnTo>
                  <a:pt x="68745" y="52336"/>
                </a:lnTo>
                <a:lnTo>
                  <a:pt x="74841" y="50012"/>
                </a:lnTo>
                <a:lnTo>
                  <a:pt x="94195" y="30657"/>
                </a:lnTo>
                <a:close/>
              </a:path>
              <a:path w="107950" h="52705">
                <a:moveTo>
                  <a:pt x="31089" y="6673"/>
                </a:moveTo>
                <a:lnTo>
                  <a:pt x="22123" y="8412"/>
                </a:lnTo>
                <a:lnTo>
                  <a:pt x="14249" y="13627"/>
                </a:lnTo>
                <a:lnTo>
                  <a:pt x="0" y="27876"/>
                </a:lnTo>
                <a:lnTo>
                  <a:pt x="0" y="35471"/>
                </a:lnTo>
                <a:lnTo>
                  <a:pt x="9347" y="44818"/>
                </a:lnTo>
                <a:lnTo>
                  <a:pt x="16929" y="44818"/>
                </a:lnTo>
                <a:lnTo>
                  <a:pt x="31089" y="30657"/>
                </a:lnTo>
                <a:lnTo>
                  <a:pt x="94195" y="30657"/>
                </a:lnTo>
                <a:lnTo>
                  <a:pt x="96507" y="28346"/>
                </a:lnTo>
                <a:lnTo>
                  <a:pt x="62636" y="28346"/>
                </a:lnTo>
                <a:lnTo>
                  <a:pt x="47929" y="13627"/>
                </a:lnTo>
                <a:lnTo>
                  <a:pt x="40056" y="8412"/>
                </a:lnTo>
                <a:lnTo>
                  <a:pt x="31089" y="6673"/>
                </a:lnTo>
                <a:close/>
              </a:path>
              <a:path w="107950" h="52705">
                <a:moveTo>
                  <a:pt x="98564" y="0"/>
                </a:moveTo>
                <a:lnTo>
                  <a:pt x="90982" y="0"/>
                </a:lnTo>
                <a:lnTo>
                  <a:pt x="62636" y="28346"/>
                </a:lnTo>
                <a:lnTo>
                  <a:pt x="96507" y="28346"/>
                </a:lnTo>
                <a:lnTo>
                  <a:pt x="107911" y="16941"/>
                </a:lnTo>
                <a:lnTo>
                  <a:pt x="107911" y="9359"/>
                </a:lnTo>
                <a:lnTo>
                  <a:pt x="98564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60183" y="1144668"/>
            <a:ext cx="474980" cy="367030"/>
          </a:xfrm>
          <a:custGeom>
            <a:avLst/>
            <a:gdLst/>
            <a:ahLst/>
            <a:cxnLst/>
            <a:rect l="l" t="t" r="r" b="b"/>
            <a:pathLst>
              <a:path w="474980" h="367030">
                <a:moveTo>
                  <a:pt x="320986" y="0"/>
                </a:moveTo>
                <a:lnTo>
                  <a:pt x="289941" y="22860"/>
                </a:lnTo>
                <a:lnTo>
                  <a:pt x="285927" y="25400"/>
                </a:lnTo>
                <a:lnTo>
                  <a:pt x="274455" y="25400"/>
                </a:lnTo>
                <a:lnTo>
                  <a:pt x="267509" y="27940"/>
                </a:lnTo>
                <a:lnTo>
                  <a:pt x="245300" y="60960"/>
                </a:lnTo>
                <a:lnTo>
                  <a:pt x="245491" y="66040"/>
                </a:lnTo>
                <a:lnTo>
                  <a:pt x="243179" y="69850"/>
                </a:lnTo>
                <a:lnTo>
                  <a:pt x="220294" y="102870"/>
                </a:lnTo>
                <a:lnTo>
                  <a:pt x="220916" y="106680"/>
                </a:lnTo>
                <a:lnTo>
                  <a:pt x="5359" y="106680"/>
                </a:lnTo>
                <a:lnTo>
                  <a:pt x="0" y="113030"/>
                </a:lnTo>
                <a:lnTo>
                  <a:pt x="0" y="125730"/>
                </a:lnTo>
                <a:lnTo>
                  <a:pt x="5359" y="130810"/>
                </a:lnTo>
                <a:lnTo>
                  <a:pt x="227037" y="130810"/>
                </a:lnTo>
                <a:lnTo>
                  <a:pt x="226771" y="132080"/>
                </a:lnTo>
                <a:lnTo>
                  <a:pt x="226479" y="132080"/>
                </a:lnTo>
                <a:lnTo>
                  <a:pt x="226085" y="133350"/>
                </a:lnTo>
                <a:lnTo>
                  <a:pt x="222824" y="139700"/>
                </a:lnTo>
                <a:lnTo>
                  <a:pt x="220992" y="146050"/>
                </a:lnTo>
                <a:lnTo>
                  <a:pt x="220627" y="153670"/>
                </a:lnTo>
                <a:lnTo>
                  <a:pt x="221767" y="161290"/>
                </a:lnTo>
                <a:lnTo>
                  <a:pt x="222110" y="162560"/>
                </a:lnTo>
                <a:lnTo>
                  <a:pt x="222542" y="163830"/>
                </a:lnTo>
                <a:lnTo>
                  <a:pt x="223037" y="165100"/>
                </a:lnTo>
                <a:lnTo>
                  <a:pt x="5359" y="165100"/>
                </a:lnTo>
                <a:lnTo>
                  <a:pt x="0" y="170180"/>
                </a:lnTo>
                <a:lnTo>
                  <a:pt x="0" y="182880"/>
                </a:lnTo>
                <a:lnTo>
                  <a:pt x="5359" y="189230"/>
                </a:lnTo>
                <a:lnTo>
                  <a:pt x="244576" y="189230"/>
                </a:lnTo>
                <a:lnTo>
                  <a:pt x="245097" y="190500"/>
                </a:lnTo>
                <a:lnTo>
                  <a:pt x="245351" y="191770"/>
                </a:lnTo>
                <a:lnTo>
                  <a:pt x="245358" y="194310"/>
                </a:lnTo>
                <a:lnTo>
                  <a:pt x="245710" y="200660"/>
                </a:lnTo>
                <a:lnTo>
                  <a:pt x="281698" y="229870"/>
                </a:lnTo>
                <a:lnTo>
                  <a:pt x="285927" y="229870"/>
                </a:lnTo>
                <a:lnTo>
                  <a:pt x="289928" y="231140"/>
                </a:lnTo>
                <a:lnTo>
                  <a:pt x="293319" y="237490"/>
                </a:lnTo>
                <a:lnTo>
                  <a:pt x="295122" y="241300"/>
                </a:lnTo>
                <a:lnTo>
                  <a:pt x="297205" y="242570"/>
                </a:lnTo>
                <a:lnTo>
                  <a:pt x="297205" y="359410"/>
                </a:lnTo>
                <a:lnTo>
                  <a:pt x="300113" y="364490"/>
                </a:lnTo>
                <a:lnTo>
                  <a:pt x="309054" y="367030"/>
                </a:lnTo>
                <a:lnTo>
                  <a:pt x="314198" y="367030"/>
                </a:lnTo>
                <a:lnTo>
                  <a:pt x="347497" y="334010"/>
                </a:lnTo>
                <a:lnTo>
                  <a:pt x="397789" y="334010"/>
                </a:lnTo>
                <a:lnTo>
                  <a:pt x="397789" y="326390"/>
                </a:lnTo>
                <a:lnTo>
                  <a:pt x="321157" y="326390"/>
                </a:lnTo>
                <a:lnTo>
                  <a:pt x="321157" y="254000"/>
                </a:lnTo>
                <a:lnTo>
                  <a:pt x="328320" y="254000"/>
                </a:lnTo>
                <a:lnTo>
                  <a:pt x="335495" y="252730"/>
                </a:lnTo>
                <a:lnTo>
                  <a:pt x="345198" y="246380"/>
                </a:lnTo>
                <a:lnTo>
                  <a:pt x="397789" y="246380"/>
                </a:lnTo>
                <a:lnTo>
                  <a:pt x="397789" y="242570"/>
                </a:lnTo>
                <a:lnTo>
                  <a:pt x="399872" y="241300"/>
                </a:lnTo>
                <a:lnTo>
                  <a:pt x="401675" y="237490"/>
                </a:lnTo>
                <a:lnTo>
                  <a:pt x="405066" y="231140"/>
                </a:lnTo>
                <a:lnTo>
                  <a:pt x="322999" y="231140"/>
                </a:lnTo>
                <a:lnTo>
                  <a:pt x="317004" y="228600"/>
                </a:lnTo>
                <a:lnTo>
                  <a:pt x="314579" y="227330"/>
                </a:lnTo>
                <a:lnTo>
                  <a:pt x="313143" y="224790"/>
                </a:lnTo>
                <a:lnTo>
                  <a:pt x="307338" y="215900"/>
                </a:lnTo>
                <a:lnTo>
                  <a:pt x="299615" y="209550"/>
                </a:lnTo>
                <a:lnTo>
                  <a:pt x="290516" y="207010"/>
                </a:lnTo>
                <a:lnTo>
                  <a:pt x="280581" y="205740"/>
                </a:lnTo>
                <a:lnTo>
                  <a:pt x="277495" y="205740"/>
                </a:lnTo>
                <a:lnTo>
                  <a:pt x="274574" y="204470"/>
                </a:lnTo>
                <a:lnTo>
                  <a:pt x="270192" y="200660"/>
                </a:lnTo>
                <a:lnTo>
                  <a:pt x="269062" y="196850"/>
                </a:lnTo>
                <a:lnTo>
                  <a:pt x="268940" y="189230"/>
                </a:lnTo>
                <a:lnTo>
                  <a:pt x="268809" y="186690"/>
                </a:lnTo>
                <a:lnTo>
                  <a:pt x="267022" y="180340"/>
                </a:lnTo>
                <a:lnTo>
                  <a:pt x="263956" y="173990"/>
                </a:lnTo>
                <a:lnTo>
                  <a:pt x="259549" y="168910"/>
                </a:lnTo>
                <a:lnTo>
                  <a:pt x="256628" y="165100"/>
                </a:lnTo>
                <a:lnTo>
                  <a:pt x="253695" y="163830"/>
                </a:lnTo>
                <a:lnTo>
                  <a:pt x="247662" y="160020"/>
                </a:lnTo>
                <a:lnTo>
                  <a:pt x="245694" y="157480"/>
                </a:lnTo>
                <a:lnTo>
                  <a:pt x="244094" y="151130"/>
                </a:lnTo>
                <a:lnTo>
                  <a:pt x="244563" y="148590"/>
                </a:lnTo>
                <a:lnTo>
                  <a:pt x="246240" y="146050"/>
                </a:lnTo>
                <a:lnTo>
                  <a:pt x="250362" y="137160"/>
                </a:lnTo>
                <a:lnTo>
                  <a:pt x="251736" y="127000"/>
                </a:lnTo>
                <a:lnTo>
                  <a:pt x="250362" y="118110"/>
                </a:lnTo>
                <a:lnTo>
                  <a:pt x="246240" y="107950"/>
                </a:lnTo>
                <a:lnTo>
                  <a:pt x="244563" y="105410"/>
                </a:lnTo>
                <a:lnTo>
                  <a:pt x="244094" y="102870"/>
                </a:lnTo>
                <a:lnTo>
                  <a:pt x="245694" y="96520"/>
                </a:lnTo>
                <a:lnTo>
                  <a:pt x="247662" y="93980"/>
                </a:lnTo>
                <a:lnTo>
                  <a:pt x="250405" y="92710"/>
                </a:lnTo>
                <a:lnTo>
                  <a:pt x="258516" y="87630"/>
                </a:lnTo>
                <a:lnTo>
                  <a:pt x="264561" y="78740"/>
                </a:lnTo>
                <a:lnTo>
                  <a:pt x="268227" y="69850"/>
                </a:lnTo>
                <a:lnTo>
                  <a:pt x="269201" y="59690"/>
                </a:lnTo>
                <a:lnTo>
                  <a:pt x="269062" y="57150"/>
                </a:lnTo>
                <a:lnTo>
                  <a:pt x="270192" y="54610"/>
                </a:lnTo>
                <a:lnTo>
                  <a:pt x="274574" y="49530"/>
                </a:lnTo>
                <a:lnTo>
                  <a:pt x="277495" y="48260"/>
                </a:lnTo>
                <a:lnTo>
                  <a:pt x="290521" y="48260"/>
                </a:lnTo>
                <a:lnTo>
                  <a:pt x="299616" y="44450"/>
                </a:lnTo>
                <a:lnTo>
                  <a:pt x="307338" y="38100"/>
                </a:lnTo>
                <a:lnTo>
                  <a:pt x="313143" y="30480"/>
                </a:lnTo>
                <a:lnTo>
                  <a:pt x="314579" y="27940"/>
                </a:lnTo>
                <a:lnTo>
                  <a:pt x="317017" y="25400"/>
                </a:lnTo>
                <a:lnTo>
                  <a:pt x="322999" y="24130"/>
                </a:lnTo>
                <a:lnTo>
                  <a:pt x="407054" y="24130"/>
                </a:lnTo>
                <a:lnTo>
                  <a:pt x="405066" y="22860"/>
                </a:lnTo>
                <a:lnTo>
                  <a:pt x="403123" y="19050"/>
                </a:lnTo>
                <a:lnTo>
                  <a:pt x="399128" y="12700"/>
                </a:lnTo>
                <a:lnTo>
                  <a:pt x="394014" y="7620"/>
                </a:lnTo>
                <a:lnTo>
                  <a:pt x="345198" y="7620"/>
                </a:lnTo>
                <a:lnTo>
                  <a:pt x="341617" y="6350"/>
                </a:lnTo>
                <a:lnTo>
                  <a:pt x="335133" y="2540"/>
                </a:lnTo>
                <a:lnTo>
                  <a:pt x="320986" y="0"/>
                </a:lnTo>
                <a:close/>
              </a:path>
              <a:path w="474980" h="367030">
                <a:moveTo>
                  <a:pt x="397789" y="334010"/>
                </a:moveTo>
                <a:lnTo>
                  <a:pt x="347497" y="334010"/>
                </a:lnTo>
                <a:lnTo>
                  <a:pt x="379653" y="365760"/>
                </a:lnTo>
                <a:lnTo>
                  <a:pt x="382714" y="367030"/>
                </a:lnTo>
                <a:lnTo>
                  <a:pt x="388924" y="367030"/>
                </a:lnTo>
                <a:lnTo>
                  <a:pt x="394881" y="364490"/>
                </a:lnTo>
                <a:lnTo>
                  <a:pt x="397789" y="359410"/>
                </a:lnTo>
                <a:lnTo>
                  <a:pt x="397789" y="334010"/>
                </a:lnTo>
                <a:close/>
              </a:path>
              <a:path w="474980" h="367030">
                <a:moveTo>
                  <a:pt x="351269" y="303530"/>
                </a:moveTo>
                <a:lnTo>
                  <a:pt x="343725" y="303530"/>
                </a:lnTo>
                <a:lnTo>
                  <a:pt x="321157" y="326390"/>
                </a:lnTo>
                <a:lnTo>
                  <a:pt x="373837" y="326390"/>
                </a:lnTo>
                <a:lnTo>
                  <a:pt x="351269" y="303530"/>
                </a:lnTo>
                <a:close/>
              </a:path>
              <a:path w="474980" h="367030">
                <a:moveTo>
                  <a:pt x="397789" y="246380"/>
                </a:moveTo>
                <a:lnTo>
                  <a:pt x="349808" y="246380"/>
                </a:lnTo>
                <a:lnTo>
                  <a:pt x="359029" y="252730"/>
                </a:lnTo>
                <a:lnTo>
                  <a:pt x="365582" y="254000"/>
                </a:lnTo>
                <a:lnTo>
                  <a:pt x="373837" y="254000"/>
                </a:lnTo>
                <a:lnTo>
                  <a:pt x="373837" y="326390"/>
                </a:lnTo>
                <a:lnTo>
                  <a:pt x="397789" y="326390"/>
                </a:lnTo>
                <a:lnTo>
                  <a:pt x="397789" y="246380"/>
                </a:lnTo>
                <a:close/>
              </a:path>
              <a:path w="474980" h="367030">
                <a:moveTo>
                  <a:pt x="354050" y="223520"/>
                </a:moveTo>
                <a:lnTo>
                  <a:pt x="340956" y="223520"/>
                </a:lnTo>
                <a:lnTo>
                  <a:pt x="334403" y="224790"/>
                </a:lnTo>
                <a:lnTo>
                  <a:pt x="326085" y="229870"/>
                </a:lnTo>
                <a:lnTo>
                  <a:pt x="322999" y="231140"/>
                </a:lnTo>
                <a:lnTo>
                  <a:pt x="371995" y="231140"/>
                </a:lnTo>
                <a:lnTo>
                  <a:pt x="368909" y="229870"/>
                </a:lnTo>
                <a:lnTo>
                  <a:pt x="360591" y="224790"/>
                </a:lnTo>
                <a:lnTo>
                  <a:pt x="354050" y="223520"/>
                </a:lnTo>
                <a:close/>
              </a:path>
              <a:path w="474980" h="367030">
                <a:moveTo>
                  <a:pt x="447705" y="48260"/>
                </a:moveTo>
                <a:lnTo>
                  <a:pt x="417512" y="48260"/>
                </a:lnTo>
                <a:lnTo>
                  <a:pt x="420420" y="49530"/>
                </a:lnTo>
                <a:lnTo>
                  <a:pt x="424802" y="54610"/>
                </a:lnTo>
                <a:lnTo>
                  <a:pt x="425932" y="57150"/>
                </a:lnTo>
                <a:lnTo>
                  <a:pt x="425902" y="60960"/>
                </a:lnTo>
                <a:lnTo>
                  <a:pt x="426761" y="69850"/>
                </a:lnTo>
                <a:lnTo>
                  <a:pt x="430431" y="78740"/>
                </a:lnTo>
                <a:lnTo>
                  <a:pt x="436477" y="87630"/>
                </a:lnTo>
                <a:lnTo>
                  <a:pt x="444588" y="92710"/>
                </a:lnTo>
                <a:lnTo>
                  <a:pt x="447344" y="93980"/>
                </a:lnTo>
                <a:lnTo>
                  <a:pt x="449300" y="96520"/>
                </a:lnTo>
                <a:lnTo>
                  <a:pt x="450900" y="102870"/>
                </a:lnTo>
                <a:lnTo>
                  <a:pt x="450418" y="105410"/>
                </a:lnTo>
                <a:lnTo>
                  <a:pt x="448754" y="107950"/>
                </a:lnTo>
                <a:lnTo>
                  <a:pt x="444632" y="118110"/>
                </a:lnTo>
                <a:lnTo>
                  <a:pt x="443258" y="127000"/>
                </a:lnTo>
                <a:lnTo>
                  <a:pt x="444632" y="137160"/>
                </a:lnTo>
                <a:lnTo>
                  <a:pt x="448754" y="146050"/>
                </a:lnTo>
                <a:lnTo>
                  <a:pt x="450418" y="148590"/>
                </a:lnTo>
                <a:lnTo>
                  <a:pt x="450900" y="151130"/>
                </a:lnTo>
                <a:lnTo>
                  <a:pt x="450100" y="154940"/>
                </a:lnTo>
                <a:lnTo>
                  <a:pt x="449300" y="157480"/>
                </a:lnTo>
                <a:lnTo>
                  <a:pt x="447344" y="160020"/>
                </a:lnTo>
                <a:lnTo>
                  <a:pt x="444588" y="161290"/>
                </a:lnTo>
                <a:lnTo>
                  <a:pt x="436477" y="167640"/>
                </a:lnTo>
                <a:lnTo>
                  <a:pt x="430431" y="175260"/>
                </a:lnTo>
                <a:lnTo>
                  <a:pt x="426761" y="184150"/>
                </a:lnTo>
                <a:lnTo>
                  <a:pt x="425780" y="194310"/>
                </a:lnTo>
                <a:lnTo>
                  <a:pt x="425932" y="196850"/>
                </a:lnTo>
                <a:lnTo>
                  <a:pt x="424802" y="200660"/>
                </a:lnTo>
                <a:lnTo>
                  <a:pt x="420420" y="204470"/>
                </a:lnTo>
                <a:lnTo>
                  <a:pt x="417499" y="205740"/>
                </a:lnTo>
                <a:lnTo>
                  <a:pt x="414401" y="205740"/>
                </a:lnTo>
                <a:lnTo>
                  <a:pt x="404473" y="207010"/>
                </a:lnTo>
                <a:lnTo>
                  <a:pt x="395376" y="209550"/>
                </a:lnTo>
                <a:lnTo>
                  <a:pt x="387651" y="215900"/>
                </a:lnTo>
                <a:lnTo>
                  <a:pt x="381838" y="224790"/>
                </a:lnTo>
                <a:lnTo>
                  <a:pt x="380415" y="227330"/>
                </a:lnTo>
                <a:lnTo>
                  <a:pt x="377990" y="228600"/>
                </a:lnTo>
                <a:lnTo>
                  <a:pt x="371995" y="231140"/>
                </a:lnTo>
                <a:lnTo>
                  <a:pt x="405066" y="231140"/>
                </a:lnTo>
                <a:lnTo>
                  <a:pt x="409067" y="229870"/>
                </a:lnTo>
                <a:lnTo>
                  <a:pt x="413296" y="229870"/>
                </a:lnTo>
                <a:lnTo>
                  <a:pt x="447387" y="207010"/>
                </a:lnTo>
                <a:lnTo>
                  <a:pt x="449636" y="194310"/>
                </a:lnTo>
                <a:lnTo>
                  <a:pt x="449516" y="189230"/>
                </a:lnTo>
                <a:lnTo>
                  <a:pt x="451815" y="185420"/>
                </a:lnTo>
                <a:lnTo>
                  <a:pt x="455587" y="182880"/>
                </a:lnTo>
                <a:lnTo>
                  <a:pt x="461652" y="179070"/>
                </a:lnTo>
                <a:lnTo>
                  <a:pt x="466718" y="173990"/>
                </a:lnTo>
                <a:lnTo>
                  <a:pt x="470631" y="167640"/>
                </a:lnTo>
                <a:lnTo>
                  <a:pt x="473240" y="161290"/>
                </a:lnTo>
                <a:lnTo>
                  <a:pt x="474372" y="153670"/>
                </a:lnTo>
                <a:lnTo>
                  <a:pt x="474003" y="146050"/>
                </a:lnTo>
                <a:lnTo>
                  <a:pt x="472170" y="139700"/>
                </a:lnTo>
                <a:lnTo>
                  <a:pt x="468909" y="133350"/>
                </a:lnTo>
                <a:lnTo>
                  <a:pt x="466623" y="129540"/>
                </a:lnTo>
                <a:lnTo>
                  <a:pt x="466623" y="124460"/>
                </a:lnTo>
                <a:lnTo>
                  <a:pt x="468909" y="121920"/>
                </a:lnTo>
                <a:lnTo>
                  <a:pt x="472170" y="114300"/>
                </a:lnTo>
                <a:lnTo>
                  <a:pt x="474003" y="107950"/>
                </a:lnTo>
                <a:lnTo>
                  <a:pt x="474372" y="100330"/>
                </a:lnTo>
                <a:lnTo>
                  <a:pt x="473240" y="93980"/>
                </a:lnTo>
                <a:lnTo>
                  <a:pt x="451815" y="69850"/>
                </a:lnTo>
                <a:lnTo>
                  <a:pt x="449516" y="66040"/>
                </a:lnTo>
                <a:lnTo>
                  <a:pt x="449622" y="59690"/>
                </a:lnTo>
                <a:lnTo>
                  <a:pt x="449283" y="54610"/>
                </a:lnTo>
                <a:lnTo>
                  <a:pt x="447705" y="48260"/>
                </a:lnTo>
                <a:close/>
              </a:path>
              <a:path w="474980" h="367030">
                <a:moveTo>
                  <a:pt x="290521" y="48260"/>
                </a:moveTo>
                <a:lnTo>
                  <a:pt x="277495" y="48260"/>
                </a:lnTo>
                <a:lnTo>
                  <a:pt x="280593" y="49530"/>
                </a:lnTo>
                <a:lnTo>
                  <a:pt x="290521" y="48260"/>
                </a:lnTo>
                <a:close/>
              </a:path>
              <a:path w="474980" h="367030">
                <a:moveTo>
                  <a:pt x="407054" y="24130"/>
                </a:moveTo>
                <a:lnTo>
                  <a:pt x="371995" y="24130"/>
                </a:lnTo>
                <a:lnTo>
                  <a:pt x="377990" y="25400"/>
                </a:lnTo>
                <a:lnTo>
                  <a:pt x="380415" y="27940"/>
                </a:lnTo>
                <a:lnTo>
                  <a:pt x="414401" y="49530"/>
                </a:lnTo>
                <a:lnTo>
                  <a:pt x="417512" y="48260"/>
                </a:lnTo>
                <a:lnTo>
                  <a:pt x="447705" y="48260"/>
                </a:lnTo>
                <a:lnTo>
                  <a:pt x="420546" y="25400"/>
                </a:lnTo>
                <a:lnTo>
                  <a:pt x="409041" y="25400"/>
                </a:lnTo>
                <a:lnTo>
                  <a:pt x="407054" y="24130"/>
                </a:lnTo>
                <a:close/>
              </a:path>
              <a:path w="474980" h="367030">
                <a:moveTo>
                  <a:pt x="368909" y="24130"/>
                </a:moveTo>
                <a:lnTo>
                  <a:pt x="326085" y="24130"/>
                </a:lnTo>
                <a:lnTo>
                  <a:pt x="328688" y="25400"/>
                </a:lnTo>
                <a:lnTo>
                  <a:pt x="337780" y="30480"/>
                </a:lnTo>
                <a:lnTo>
                  <a:pt x="347495" y="31750"/>
                </a:lnTo>
                <a:lnTo>
                  <a:pt x="357208" y="30480"/>
                </a:lnTo>
                <a:lnTo>
                  <a:pt x="366293" y="25400"/>
                </a:lnTo>
                <a:lnTo>
                  <a:pt x="368909" y="24130"/>
                </a:lnTo>
                <a:close/>
              </a:path>
              <a:path w="474980" h="367030">
                <a:moveTo>
                  <a:pt x="374015" y="0"/>
                </a:moveTo>
                <a:lnTo>
                  <a:pt x="359866" y="2540"/>
                </a:lnTo>
                <a:lnTo>
                  <a:pt x="353377" y="6350"/>
                </a:lnTo>
                <a:lnTo>
                  <a:pt x="349808" y="7620"/>
                </a:lnTo>
                <a:lnTo>
                  <a:pt x="394014" y="7620"/>
                </a:lnTo>
                <a:lnTo>
                  <a:pt x="387971" y="3810"/>
                </a:lnTo>
                <a:lnTo>
                  <a:pt x="381190" y="1270"/>
                </a:lnTo>
                <a:lnTo>
                  <a:pt x="37401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70517" y="1234032"/>
            <a:ext cx="98780" cy="73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47284" y="115550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5113" y="0"/>
                </a:moveTo>
                <a:lnTo>
                  <a:pt x="8813" y="0"/>
                </a:lnTo>
                <a:lnTo>
                  <a:pt x="5727" y="1282"/>
                </a:lnTo>
                <a:lnTo>
                  <a:pt x="1270" y="5740"/>
                </a:lnTo>
                <a:lnTo>
                  <a:pt x="0" y="8826"/>
                </a:lnTo>
                <a:lnTo>
                  <a:pt x="0" y="15125"/>
                </a:lnTo>
                <a:lnTo>
                  <a:pt x="1270" y="18211"/>
                </a:lnTo>
                <a:lnTo>
                  <a:pt x="5727" y="22669"/>
                </a:lnTo>
                <a:lnTo>
                  <a:pt x="8813" y="23939"/>
                </a:lnTo>
                <a:lnTo>
                  <a:pt x="15113" y="23939"/>
                </a:lnTo>
                <a:lnTo>
                  <a:pt x="18211" y="22669"/>
                </a:lnTo>
                <a:lnTo>
                  <a:pt x="22656" y="18211"/>
                </a:lnTo>
                <a:lnTo>
                  <a:pt x="23939" y="15125"/>
                </a:lnTo>
                <a:lnTo>
                  <a:pt x="23939" y="8826"/>
                </a:lnTo>
                <a:lnTo>
                  <a:pt x="22656" y="5740"/>
                </a:lnTo>
                <a:lnTo>
                  <a:pt x="18211" y="1282"/>
                </a:lnTo>
                <a:lnTo>
                  <a:pt x="151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91974" y="1155498"/>
            <a:ext cx="82550" cy="24130"/>
          </a:xfrm>
          <a:custGeom>
            <a:avLst/>
            <a:gdLst/>
            <a:ahLst/>
            <a:cxnLst/>
            <a:rect l="l" t="t" r="r" b="b"/>
            <a:pathLst>
              <a:path w="82550" h="24130">
                <a:moveTo>
                  <a:pt x="76860" y="0"/>
                </a:moveTo>
                <a:lnTo>
                  <a:pt x="5359" y="0"/>
                </a:lnTo>
                <a:lnTo>
                  <a:pt x="0" y="5372"/>
                </a:lnTo>
                <a:lnTo>
                  <a:pt x="0" y="18592"/>
                </a:lnTo>
                <a:lnTo>
                  <a:pt x="5359" y="23952"/>
                </a:lnTo>
                <a:lnTo>
                  <a:pt x="76860" y="23952"/>
                </a:lnTo>
                <a:lnTo>
                  <a:pt x="82219" y="18592"/>
                </a:lnTo>
                <a:lnTo>
                  <a:pt x="82219" y="5372"/>
                </a:lnTo>
                <a:lnTo>
                  <a:pt x="76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35301" y="1378215"/>
            <a:ext cx="161290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0" y="0"/>
                </a:moveTo>
                <a:lnTo>
                  <a:pt x="160832" y="0"/>
                </a:lnTo>
              </a:path>
            </a:pathLst>
          </a:custGeom>
          <a:ln w="23952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14802" y="3086936"/>
            <a:ext cx="126174" cy="126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78345" y="3086936"/>
            <a:ext cx="126174" cy="126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15261" y="3234145"/>
            <a:ext cx="589280" cy="315595"/>
          </a:xfrm>
          <a:custGeom>
            <a:avLst/>
            <a:gdLst/>
            <a:ahLst/>
            <a:cxnLst/>
            <a:rect l="l" t="t" r="r" b="b"/>
            <a:pathLst>
              <a:path w="589280" h="315595">
                <a:moveTo>
                  <a:pt x="21031" y="0"/>
                </a:moveTo>
                <a:lnTo>
                  <a:pt x="0" y="0"/>
                </a:lnTo>
                <a:lnTo>
                  <a:pt x="0" y="136690"/>
                </a:lnTo>
                <a:lnTo>
                  <a:pt x="2321" y="152132"/>
                </a:lnTo>
                <a:lnTo>
                  <a:pt x="8818" y="165754"/>
                </a:lnTo>
                <a:lnTo>
                  <a:pt x="18789" y="176870"/>
                </a:lnTo>
                <a:lnTo>
                  <a:pt x="31534" y="184797"/>
                </a:lnTo>
                <a:lnTo>
                  <a:pt x="31534" y="315429"/>
                </a:lnTo>
                <a:lnTo>
                  <a:pt x="52565" y="315429"/>
                </a:lnTo>
                <a:lnTo>
                  <a:pt x="52565" y="189255"/>
                </a:lnTo>
                <a:lnTo>
                  <a:pt x="178739" y="189255"/>
                </a:lnTo>
                <a:lnTo>
                  <a:pt x="178739" y="172935"/>
                </a:lnTo>
                <a:lnTo>
                  <a:pt x="174028" y="168224"/>
                </a:lnTo>
                <a:lnTo>
                  <a:pt x="52565" y="168224"/>
                </a:lnTo>
                <a:lnTo>
                  <a:pt x="40303" y="165741"/>
                </a:lnTo>
                <a:lnTo>
                  <a:pt x="30278" y="158977"/>
                </a:lnTo>
                <a:lnTo>
                  <a:pt x="23513" y="148952"/>
                </a:lnTo>
                <a:lnTo>
                  <a:pt x="21031" y="136690"/>
                </a:lnTo>
                <a:lnTo>
                  <a:pt x="21031" y="0"/>
                </a:lnTo>
                <a:close/>
              </a:path>
              <a:path w="589280" h="315595">
                <a:moveTo>
                  <a:pt x="178739" y="189255"/>
                </a:moveTo>
                <a:lnTo>
                  <a:pt x="157721" y="189255"/>
                </a:lnTo>
                <a:lnTo>
                  <a:pt x="157721" y="310718"/>
                </a:lnTo>
                <a:lnTo>
                  <a:pt x="162420" y="315429"/>
                </a:lnTo>
                <a:lnTo>
                  <a:pt x="220802" y="315429"/>
                </a:lnTo>
                <a:lnTo>
                  <a:pt x="220802" y="294398"/>
                </a:lnTo>
                <a:lnTo>
                  <a:pt x="178739" y="294398"/>
                </a:lnTo>
                <a:lnTo>
                  <a:pt x="178739" y="189255"/>
                </a:lnTo>
                <a:close/>
              </a:path>
              <a:path w="589280" h="315595">
                <a:moveTo>
                  <a:pt x="393750" y="136690"/>
                </a:moveTo>
                <a:lnTo>
                  <a:pt x="367995" y="136690"/>
                </a:lnTo>
                <a:lnTo>
                  <a:pt x="367995" y="315429"/>
                </a:lnTo>
                <a:lnTo>
                  <a:pt x="426377" y="315429"/>
                </a:lnTo>
                <a:lnTo>
                  <a:pt x="431076" y="310718"/>
                </a:lnTo>
                <a:lnTo>
                  <a:pt x="431076" y="294398"/>
                </a:lnTo>
                <a:lnTo>
                  <a:pt x="389026" y="294398"/>
                </a:lnTo>
                <a:lnTo>
                  <a:pt x="389026" y="141401"/>
                </a:lnTo>
                <a:lnTo>
                  <a:pt x="393750" y="136690"/>
                </a:lnTo>
                <a:close/>
              </a:path>
              <a:path w="589280" h="315595">
                <a:moveTo>
                  <a:pt x="557250" y="189255"/>
                </a:moveTo>
                <a:lnTo>
                  <a:pt x="536232" y="189255"/>
                </a:lnTo>
                <a:lnTo>
                  <a:pt x="536232" y="315429"/>
                </a:lnTo>
                <a:lnTo>
                  <a:pt x="557250" y="315429"/>
                </a:lnTo>
                <a:lnTo>
                  <a:pt x="557250" y="189255"/>
                </a:lnTo>
                <a:close/>
              </a:path>
              <a:path w="589280" h="315595">
                <a:moveTo>
                  <a:pt x="220802" y="136690"/>
                </a:moveTo>
                <a:lnTo>
                  <a:pt x="195046" y="136690"/>
                </a:lnTo>
                <a:lnTo>
                  <a:pt x="199770" y="141401"/>
                </a:lnTo>
                <a:lnTo>
                  <a:pt x="199770" y="294398"/>
                </a:lnTo>
                <a:lnTo>
                  <a:pt x="220802" y="294398"/>
                </a:lnTo>
                <a:lnTo>
                  <a:pt x="220802" y="136690"/>
                </a:lnTo>
                <a:close/>
              </a:path>
              <a:path w="589280" h="315595">
                <a:moveTo>
                  <a:pt x="588797" y="0"/>
                </a:moveTo>
                <a:lnTo>
                  <a:pt x="567766" y="0"/>
                </a:lnTo>
                <a:lnTo>
                  <a:pt x="567766" y="136690"/>
                </a:lnTo>
                <a:lnTo>
                  <a:pt x="565283" y="148952"/>
                </a:lnTo>
                <a:lnTo>
                  <a:pt x="558519" y="158977"/>
                </a:lnTo>
                <a:lnTo>
                  <a:pt x="548494" y="165741"/>
                </a:lnTo>
                <a:lnTo>
                  <a:pt x="536232" y="168224"/>
                </a:lnTo>
                <a:lnTo>
                  <a:pt x="414769" y="168224"/>
                </a:lnTo>
                <a:lnTo>
                  <a:pt x="410057" y="172935"/>
                </a:lnTo>
                <a:lnTo>
                  <a:pt x="410057" y="294398"/>
                </a:lnTo>
                <a:lnTo>
                  <a:pt x="431076" y="294398"/>
                </a:lnTo>
                <a:lnTo>
                  <a:pt x="431076" y="189255"/>
                </a:lnTo>
                <a:lnTo>
                  <a:pt x="557250" y="189255"/>
                </a:lnTo>
                <a:lnTo>
                  <a:pt x="557250" y="184797"/>
                </a:lnTo>
                <a:lnTo>
                  <a:pt x="570002" y="176870"/>
                </a:lnTo>
                <a:lnTo>
                  <a:pt x="579983" y="165741"/>
                </a:lnTo>
                <a:lnTo>
                  <a:pt x="586475" y="152132"/>
                </a:lnTo>
                <a:lnTo>
                  <a:pt x="588797" y="136690"/>
                </a:lnTo>
                <a:lnTo>
                  <a:pt x="588797" y="0"/>
                </a:lnTo>
                <a:close/>
              </a:path>
              <a:path w="589280" h="315595">
                <a:moveTo>
                  <a:pt x="163525" y="0"/>
                </a:moveTo>
                <a:lnTo>
                  <a:pt x="105143" y="0"/>
                </a:lnTo>
                <a:lnTo>
                  <a:pt x="84696" y="4136"/>
                </a:lnTo>
                <a:lnTo>
                  <a:pt x="67981" y="15411"/>
                </a:lnTo>
                <a:lnTo>
                  <a:pt x="56703" y="32125"/>
                </a:lnTo>
                <a:lnTo>
                  <a:pt x="52565" y="52577"/>
                </a:lnTo>
                <a:lnTo>
                  <a:pt x="52565" y="168224"/>
                </a:lnTo>
                <a:lnTo>
                  <a:pt x="73596" y="168224"/>
                </a:lnTo>
                <a:lnTo>
                  <a:pt x="73596" y="52577"/>
                </a:lnTo>
                <a:lnTo>
                  <a:pt x="76080" y="40301"/>
                </a:lnTo>
                <a:lnTo>
                  <a:pt x="82850" y="30268"/>
                </a:lnTo>
                <a:lnTo>
                  <a:pt x="92879" y="23501"/>
                </a:lnTo>
                <a:lnTo>
                  <a:pt x="105143" y="21018"/>
                </a:lnTo>
                <a:lnTo>
                  <a:pt x="168224" y="21018"/>
                </a:lnTo>
                <a:lnTo>
                  <a:pt x="168224" y="4711"/>
                </a:lnTo>
                <a:lnTo>
                  <a:pt x="163525" y="0"/>
                </a:lnTo>
                <a:close/>
              </a:path>
              <a:path w="589280" h="315595">
                <a:moveTo>
                  <a:pt x="524599" y="21018"/>
                </a:moveTo>
                <a:lnTo>
                  <a:pt x="483654" y="21018"/>
                </a:lnTo>
                <a:lnTo>
                  <a:pt x="495918" y="23501"/>
                </a:lnTo>
                <a:lnTo>
                  <a:pt x="505947" y="30268"/>
                </a:lnTo>
                <a:lnTo>
                  <a:pt x="512716" y="40301"/>
                </a:lnTo>
                <a:lnTo>
                  <a:pt x="515200" y="52577"/>
                </a:lnTo>
                <a:lnTo>
                  <a:pt x="515200" y="168224"/>
                </a:lnTo>
                <a:lnTo>
                  <a:pt x="536232" y="168224"/>
                </a:lnTo>
                <a:lnTo>
                  <a:pt x="536232" y="52577"/>
                </a:lnTo>
                <a:lnTo>
                  <a:pt x="532094" y="32125"/>
                </a:lnTo>
                <a:lnTo>
                  <a:pt x="524599" y="21018"/>
                </a:lnTo>
                <a:close/>
              </a:path>
              <a:path w="589280" h="315595">
                <a:moveTo>
                  <a:pt x="126174" y="52577"/>
                </a:moveTo>
                <a:lnTo>
                  <a:pt x="105143" y="52577"/>
                </a:lnTo>
                <a:lnTo>
                  <a:pt x="105143" y="131978"/>
                </a:lnTo>
                <a:lnTo>
                  <a:pt x="109854" y="136690"/>
                </a:lnTo>
                <a:lnTo>
                  <a:pt x="478942" y="136690"/>
                </a:lnTo>
                <a:lnTo>
                  <a:pt x="483654" y="131978"/>
                </a:lnTo>
                <a:lnTo>
                  <a:pt x="483654" y="115646"/>
                </a:lnTo>
                <a:lnTo>
                  <a:pt x="126174" y="115646"/>
                </a:lnTo>
                <a:lnTo>
                  <a:pt x="126174" y="52577"/>
                </a:lnTo>
                <a:close/>
              </a:path>
              <a:path w="589280" h="315595">
                <a:moveTo>
                  <a:pt x="168224" y="21018"/>
                </a:moveTo>
                <a:lnTo>
                  <a:pt x="147192" y="21018"/>
                </a:lnTo>
                <a:lnTo>
                  <a:pt x="147192" y="89915"/>
                </a:lnTo>
                <a:lnTo>
                  <a:pt x="151917" y="94627"/>
                </a:lnTo>
                <a:lnTo>
                  <a:pt x="241833" y="94627"/>
                </a:lnTo>
                <a:lnTo>
                  <a:pt x="241833" y="115646"/>
                </a:lnTo>
                <a:lnTo>
                  <a:pt x="262851" y="115646"/>
                </a:lnTo>
                <a:lnTo>
                  <a:pt x="262851" y="78308"/>
                </a:lnTo>
                <a:lnTo>
                  <a:pt x="258140" y="73596"/>
                </a:lnTo>
                <a:lnTo>
                  <a:pt x="168224" y="73596"/>
                </a:lnTo>
                <a:lnTo>
                  <a:pt x="168224" y="21018"/>
                </a:lnTo>
                <a:close/>
              </a:path>
              <a:path w="589280" h="315595">
                <a:moveTo>
                  <a:pt x="483654" y="0"/>
                </a:moveTo>
                <a:lnTo>
                  <a:pt x="425284" y="0"/>
                </a:lnTo>
                <a:lnTo>
                  <a:pt x="420573" y="4711"/>
                </a:lnTo>
                <a:lnTo>
                  <a:pt x="420573" y="73596"/>
                </a:lnTo>
                <a:lnTo>
                  <a:pt x="330657" y="73596"/>
                </a:lnTo>
                <a:lnTo>
                  <a:pt x="325945" y="78308"/>
                </a:lnTo>
                <a:lnTo>
                  <a:pt x="325945" y="115646"/>
                </a:lnTo>
                <a:lnTo>
                  <a:pt x="346963" y="115646"/>
                </a:lnTo>
                <a:lnTo>
                  <a:pt x="346963" y="94627"/>
                </a:lnTo>
                <a:lnTo>
                  <a:pt x="436879" y="94627"/>
                </a:lnTo>
                <a:lnTo>
                  <a:pt x="441604" y="89915"/>
                </a:lnTo>
                <a:lnTo>
                  <a:pt x="441604" y="21018"/>
                </a:lnTo>
                <a:lnTo>
                  <a:pt x="524599" y="21018"/>
                </a:lnTo>
                <a:lnTo>
                  <a:pt x="520815" y="15411"/>
                </a:lnTo>
                <a:lnTo>
                  <a:pt x="504101" y="4136"/>
                </a:lnTo>
                <a:lnTo>
                  <a:pt x="483654" y="0"/>
                </a:lnTo>
                <a:close/>
              </a:path>
              <a:path w="589280" h="315595">
                <a:moveTo>
                  <a:pt x="483654" y="52577"/>
                </a:moveTo>
                <a:lnTo>
                  <a:pt x="462622" y="52577"/>
                </a:lnTo>
                <a:lnTo>
                  <a:pt x="462622" y="115646"/>
                </a:lnTo>
                <a:lnTo>
                  <a:pt x="483654" y="115646"/>
                </a:lnTo>
                <a:lnTo>
                  <a:pt x="483654" y="525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86966" y="2960770"/>
            <a:ext cx="248869" cy="147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57095" y="3223628"/>
            <a:ext cx="63500" cy="21590"/>
          </a:xfrm>
          <a:custGeom>
            <a:avLst/>
            <a:gdLst/>
            <a:ahLst/>
            <a:cxnLst/>
            <a:rect l="l" t="t" r="r" b="b"/>
            <a:pathLst>
              <a:path w="63500" h="21589">
                <a:moveTo>
                  <a:pt x="63080" y="21031"/>
                </a:moveTo>
                <a:lnTo>
                  <a:pt x="0" y="21031"/>
                </a:lnTo>
                <a:lnTo>
                  <a:pt x="0" y="0"/>
                </a:lnTo>
                <a:lnTo>
                  <a:pt x="63080" y="0"/>
                </a:lnTo>
                <a:lnTo>
                  <a:pt x="63080" y="21031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93410" y="3181573"/>
            <a:ext cx="168910" cy="105410"/>
          </a:xfrm>
          <a:custGeom>
            <a:avLst/>
            <a:gdLst/>
            <a:ahLst/>
            <a:cxnLst/>
            <a:rect l="l" t="t" r="r" b="b"/>
            <a:pathLst>
              <a:path w="168910" h="105410">
                <a:moveTo>
                  <a:pt x="47371" y="21031"/>
                </a:moveTo>
                <a:lnTo>
                  <a:pt x="7226" y="21031"/>
                </a:lnTo>
                <a:lnTo>
                  <a:pt x="3670" y="23164"/>
                </a:lnTo>
                <a:lnTo>
                  <a:pt x="0" y="30010"/>
                </a:lnTo>
                <a:lnTo>
                  <a:pt x="203" y="34150"/>
                </a:lnTo>
                <a:lnTo>
                  <a:pt x="21628" y="66268"/>
                </a:lnTo>
                <a:lnTo>
                  <a:pt x="21628" y="73596"/>
                </a:lnTo>
                <a:lnTo>
                  <a:pt x="24110" y="85865"/>
                </a:lnTo>
                <a:lnTo>
                  <a:pt x="30875" y="95894"/>
                </a:lnTo>
                <a:lnTo>
                  <a:pt x="40900" y="102660"/>
                </a:lnTo>
                <a:lnTo>
                  <a:pt x="53162" y="105143"/>
                </a:lnTo>
                <a:lnTo>
                  <a:pt x="137287" y="105143"/>
                </a:lnTo>
                <a:lnTo>
                  <a:pt x="149549" y="102660"/>
                </a:lnTo>
                <a:lnTo>
                  <a:pt x="159573" y="95894"/>
                </a:lnTo>
                <a:lnTo>
                  <a:pt x="166338" y="85865"/>
                </a:lnTo>
                <a:lnTo>
                  <a:pt x="166693" y="84112"/>
                </a:lnTo>
                <a:lnTo>
                  <a:pt x="47371" y="84112"/>
                </a:lnTo>
                <a:lnTo>
                  <a:pt x="42646" y="79387"/>
                </a:lnTo>
                <a:lnTo>
                  <a:pt x="42646" y="61010"/>
                </a:lnTo>
                <a:lnTo>
                  <a:pt x="42037" y="58966"/>
                </a:lnTo>
                <a:lnTo>
                  <a:pt x="30759" y="42049"/>
                </a:lnTo>
                <a:lnTo>
                  <a:pt x="37934" y="42049"/>
                </a:lnTo>
                <a:lnTo>
                  <a:pt x="42646" y="37338"/>
                </a:lnTo>
                <a:lnTo>
                  <a:pt x="42646" y="25742"/>
                </a:lnTo>
                <a:lnTo>
                  <a:pt x="47371" y="21031"/>
                </a:lnTo>
                <a:close/>
              </a:path>
              <a:path w="168910" h="105410">
                <a:moveTo>
                  <a:pt x="137287" y="0"/>
                </a:moveTo>
                <a:lnTo>
                  <a:pt x="53162" y="0"/>
                </a:lnTo>
                <a:lnTo>
                  <a:pt x="43339" y="1564"/>
                </a:lnTo>
                <a:lnTo>
                  <a:pt x="34775" y="5924"/>
                </a:lnTo>
                <a:lnTo>
                  <a:pt x="27969" y="12580"/>
                </a:lnTo>
                <a:lnTo>
                  <a:pt x="23418" y="21031"/>
                </a:lnTo>
                <a:lnTo>
                  <a:pt x="143078" y="21031"/>
                </a:lnTo>
                <a:lnTo>
                  <a:pt x="147789" y="25742"/>
                </a:lnTo>
                <a:lnTo>
                  <a:pt x="147789" y="79387"/>
                </a:lnTo>
                <a:lnTo>
                  <a:pt x="143078" y="84112"/>
                </a:lnTo>
                <a:lnTo>
                  <a:pt x="166693" y="84112"/>
                </a:lnTo>
                <a:lnTo>
                  <a:pt x="168821" y="73596"/>
                </a:lnTo>
                <a:lnTo>
                  <a:pt x="168821" y="31534"/>
                </a:lnTo>
                <a:lnTo>
                  <a:pt x="166338" y="19272"/>
                </a:lnTo>
                <a:lnTo>
                  <a:pt x="159573" y="9247"/>
                </a:lnTo>
                <a:lnTo>
                  <a:pt x="149549" y="2482"/>
                </a:lnTo>
                <a:lnTo>
                  <a:pt x="137287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41194" y="312900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21031" y="21031"/>
                </a:moveTo>
                <a:lnTo>
                  <a:pt x="0" y="21031"/>
                </a:lnTo>
                <a:lnTo>
                  <a:pt x="0" y="0"/>
                </a:lnTo>
                <a:lnTo>
                  <a:pt x="21031" y="0"/>
                </a:lnTo>
                <a:lnTo>
                  <a:pt x="21031" y="21031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199144" y="312900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21031" y="21031"/>
                </a:moveTo>
                <a:lnTo>
                  <a:pt x="0" y="21031"/>
                </a:lnTo>
                <a:lnTo>
                  <a:pt x="0" y="0"/>
                </a:lnTo>
                <a:lnTo>
                  <a:pt x="21031" y="0"/>
                </a:lnTo>
                <a:lnTo>
                  <a:pt x="21031" y="21031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57082" y="312900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21031" y="21031"/>
                </a:moveTo>
                <a:lnTo>
                  <a:pt x="0" y="21031"/>
                </a:lnTo>
                <a:lnTo>
                  <a:pt x="0" y="0"/>
                </a:lnTo>
                <a:lnTo>
                  <a:pt x="21031" y="0"/>
                </a:lnTo>
                <a:lnTo>
                  <a:pt x="21031" y="21031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31726" y="4492066"/>
            <a:ext cx="492125" cy="437515"/>
          </a:xfrm>
          <a:custGeom>
            <a:avLst/>
            <a:gdLst/>
            <a:ahLst/>
            <a:cxnLst/>
            <a:rect l="l" t="t" r="r" b="b"/>
            <a:pathLst>
              <a:path w="492125" h="437514">
                <a:moveTo>
                  <a:pt x="61112" y="335394"/>
                </a:moveTo>
                <a:lnTo>
                  <a:pt x="40741" y="335394"/>
                </a:lnTo>
                <a:lnTo>
                  <a:pt x="40741" y="432676"/>
                </a:lnTo>
                <a:lnTo>
                  <a:pt x="45300" y="437235"/>
                </a:lnTo>
                <a:lnTo>
                  <a:pt x="56553" y="437235"/>
                </a:lnTo>
                <a:lnTo>
                  <a:pt x="61112" y="432676"/>
                </a:lnTo>
                <a:lnTo>
                  <a:pt x="61112" y="396494"/>
                </a:lnTo>
                <a:lnTo>
                  <a:pt x="450824" y="396494"/>
                </a:lnTo>
                <a:lnTo>
                  <a:pt x="450824" y="376135"/>
                </a:lnTo>
                <a:lnTo>
                  <a:pt x="61112" y="376135"/>
                </a:lnTo>
                <a:lnTo>
                  <a:pt x="61112" y="335394"/>
                </a:lnTo>
                <a:close/>
              </a:path>
              <a:path w="492125" h="437514">
                <a:moveTo>
                  <a:pt x="450824" y="396494"/>
                </a:moveTo>
                <a:lnTo>
                  <a:pt x="430453" y="396494"/>
                </a:lnTo>
                <a:lnTo>
                  <a:pt x="430453" y="432676"/>
                </a:lnTo>
                <a:lnTo>
                  <a:pt x="435013" y="437235"/>
                </a:lnTo>
                <a:lnTo>
                  <a:pt x="446265" y="437235"/>
                </a:lnTo>
                <a:lnTo>
                  <a:pt x="450824" y="432676"/>
                </a:lnTo>
                <a:lnTo>
                  <a:pt x="450824" y="396494"/>
                </a:lnTo>
                <a:close/>
              </a:path>
              <a:path w="492125" h="437514">
                <a:moveTo>
                  <a:pt x="450824" y="335394"/>
                </a:moveTo>
                <a:lnTo>
                  <a:pt x="430466" y="335394"/>
                </a:lnTo>
                <a:lnTo>
                  <a:pt x="430466" y="376135"/>
                </a:lnTo>
                <a:lnTo>
                  <a:pt x="450824" y="376135"/>
                </a:lnTo>
                <a:lnTo>
                  <a:pt x="450824" y="335394"/>
                </a:lnTo>
                <a:close/>
              </a:path>
              <a:path w="492125" h="437514">
                <a:moveTo>
                  <a:pt x="486994" y="149364"/>
                </a:moveTo>
                <a:lnTo>
                  <a:pt x="4559" y="149364"/>
                </a:lnTo>
                <a:lnTo>
                  <a:pt x="0" y="153924"/>
                </a:lnTo>
                <a:lnTo>
                  <a:pt x="0" y="330847"/>
                </a:lnTo>
                <a:lnTo>
                  <a:pt x="4559" y="335394"/>
                </a:lnTo>
                <a:lnTo>
                  <a:pt x="486994" y="335394"/>
                </a:lnTo>
                <a:lnTo>
                  <a:pt x="491566" y="330847"/>
                </a:lnTo>
                <a:lnTo>
                  <a:pt x="491566" y="315023"/>
                </a:lnTo>
                <a:lnTo>
                  <a:pt x="20370" y="315023"/>
                </a:lnTo>
                <a:lnTo>
                  <a:pt x="20370" y="210477"/>
                </a:lnTo>
                <a:lnTo>
                  <a:pt x="56553" y="210477"/>
                </a:lnTo>
                <a:lnTo>
                  <a:pt x="61112" y="205917"/>
                </a:lnTo>
                <a:lnTo>
                  <a:pt x="61112" y="194665"/>
                </a:lnTo>
                <a:lnTo>
                  <a:pt x="56553" y="190106"/>
                </a:lnTo>
                <a:lnTo>
                  <a:pt x="20370" y="190106"/>
                </a:lnTo>
                <a:lnTo>
                  <a:pt x="20370" y="169735"/>
                </a:lnTo>
                <a:lnTo>
                  <a:pt x="491566" y="169735"/>
                </a:lnTo>
                <a:lnTo>
                  <a:pt x="491566" y="153924"/>
                </a:lnTo>
                <a:lnTo>
                  <a:pt x="486994" y="149364"/>
                </a:lnTo>
                <a:close/>
              </a:path>
              <a:path w="492125" h="437514">
                <a:moveTo>
                  <a:pt x="491566" y="169735"/>
                </a:moveTo>
                <a:lnTo>
                  <a:pt x="471195" y="169735"/>
                </a:lnTo>
                <a:lnTo>
                  <a:pt x="471195" y="190106"/>
                </a:lnTo>
                <a:lnTo>
                  <a:pt x="86029" y="190106"/>
                </a:lnTo>
                <a:lnTo>
                  <a:pt x="81483" y="194665"/>
                </a:lnTo>
                <a:lnTo>
                  <a:pt x="81483" y="205917"/>
                </a:lnTo>
                <a:lnTo>
                  <a:pt x="86029" y="210477"/>
                </a:lnTo>
                <a:lnTo>
                  <a:pt x="471195" y="210477"/>
                </a:lnTo>
                <a:lnTo>
                  <a:pt x="471195" y="315023"/>
                </a:lnTo>
                <a:lnTo>
                  <a:pt x="491566" y="315023"/>
                </a:lnTo>
                <a:lnTo>
                  <a:pt x="491566" y="169735"/>
                </a:lnTo>
                <a:close/>
              </a:path>
              <a:path w="492125" h="437514">
                <a:moveTo>
                  <a:pt x="129197" y="101841"/>
                </a:moveTo>
                <a:lnTo>
                  <a:pt x="4559" y="101841"/>
                </a:lnTo>
                <a:lnTo>
                  <a:pt x="0" y="106400"/>
                </a:lnTo>
                <a:lnTo>
                  <a:pt x="0" y="112026"/>
                </a:lnTo>
                <a:lnTo>
                  <a:pt x="945" y="122447"/>
                </a:lnTo>
                <a:lnTo>
                  <a:pt x="3667" y="132257"/>
                </a:lnTo>
                <a:lnTo>
                  <a:pt x="7993" y="141287"/>
                </a:lnTo>
                <a:lnTo>
                  <a:pt x="13754" y="149364"/>
                </a:lnTo>
                <a:lnTo>
                  <a:pt x="57708" y="149364"/>
                </a:lnTo>
                <a:lnTo>
                  <a:pt x="45524" y="147322"/>
                </a:lnTo>
                <a:lnTo>
                  <a:pt x="35015" y="141655"/>
                </a:lnTo>
                <a:lnTo>
                  <a:pt x="26871" y="133055"/>
                </a:lnTo>
                <a:lnTo>
                  <a:pt x="21780" y="122212"/>
                </a:lnTo>
                <a:lnTo>
                  <a:pt x="132833" y="122199"/>
                </a:lnTo>
                <a:lnTo>
                  <a:pt x="133756" y="112026"/>
                </a:lnTo>
                <a:lnTo>
                  <a:pt x="133756" y="106400"/>
                </a:lnTo>
                <a:lnTo>
                  <a:pt x="129197" y="101841"/>
                </a:lnTo>
                <a:close/>
              </a:path>
              <a:path w="492125" h="437514">
                <a:moveTo>
                  <a:pt x="132832" y="122212"/>
                </a:moveTo>
                <a:lnTo>
                  <a:pt x="111975" y="122212"/>
                </a:lnTo>
                <a:lnTo>
                  <a:pt x="106885" y="133055"/>
                </a:lnTo>
                <a:lnTo>
                  <a:pt x="98740" y="141655"/>
                </a:lnTo>
                <a:lnTo>
                  <a:pt x="88231" y="147322"/>
                </a:lnTo>
                <a:lnTo>
                  <a:pt x="76047" y="149364"/>
                </a:lnTo>
                <a:lnTo>
                  <a:pt x="119989" y="149364"/>
                </a:lnTo>
                <a:lnTo>
                  <a:pt x="125757" y="141287"/>
                </a:lnTo>
                <a:lnTo>
                  <a:pt x="130087" y="132257"/>
                </a:lnTo>
                <a:lnTo>
                  <a:pt x="132810" y="122447"/>
                </a:lnTo>
                <a:lnTo>
                  <a:pt x="132832" y="122212"/>
                </a:lnTo>
                <a:close/>
              </a:path>
              <a:path w="492125" h="437514">
                <a:moveTo>
                  <a:pt x="251396" y="0"/>
                </a:moveTo>
                <a:lnTo>
                  <a:pt x="240157" y="0"/>
                </a:lnTo>
                <a:lnTo>
                  <a:pt x="235597" y="4559"/>
                </a:lnTo>
                <a:lnTo>
                  <a:pt x="235597" y="20942"/>
                </a:lnTo>
                <a:lnTo>
                  <a:pt x="203558" y="30698"/>
                </a:lnTo>
                <a:lnTo>
                  <a:pt x="177698" y="50730"/>
                </a:lnTo>
                <a:lnTo>
                  <a:pt x="160420" y="78638"/>
                </a:lnTo>
                <a:lnTo>
                  <a:pt x="154127" y="112026"/>
                </a:lnTo>
                <a:lnTo>
                  <a:pt x="154127" y="149364"/>
                </a:lnTo>
                <a:lnTo>
                  <a:pt x="174485" y="149364"/>
                </a:lnTo>
                <a:lnTo>
                  <a:pt x="174485" y="122199"/>
                </a:lnTo>
                <a:lnTo>
                  <a:pt x="337439" y="122199"/>
                </a:lnTo>
                <a:lnTo>
                  <a:pt x="337439" y="112026"/>
                </a:lnTo>
                <a:lnTo>
                  <a:pt x="335518" y="101841"/>
                </a:lnTo>
                <a:lnTo>
                  <a:pt x="175221" y="101841"/>
                </a:lnTo>
                <a:lnTo>
                  <a:pt x="183300" y="77737"/>
                </a:lnTo>
                <a:lnTo>
                  <a:pt x="198920" y="58351"/>
                </a:lnTo>
                <a:lnTo>
                  <a:pt x="220331" y="45436"/>
                </a:lnTo>
                <a:lnTo>
                  <a:pt x="245783" y="40741"/>
                </a:lnTo>
                <a:lnTo>
                  <a:pt x="300967" y="40741"/>
                </a:lnTo>
                <a:lnTo>
                  <a:pt x="288002" y="30698"/>
                </a:lnTo>
                <a:lnTo>
                  <a:pt x="255968" y="20942"/>
                </a:lnTo>
                <a:lnTo>
                  <a:pt x="255968" y="4559"/>
                </a:lnTo>
                <a:lnTo>
                  <a:pt x="251396" y="0"/>
                </a:lnTo>
                <a:close/>
              </a:path>
              <a:path w="492125" h="437514">
                <a:moveTo>
                  <a:pt x="337439" y="122199"/>
                </a:moveTo>
                <a:lnTo>
                  <a:pt x="317068" y="122199"/>
                </a:lnTo>
                <a:lnTo>
                  <a:pt x="317068" y="149364"/>
                </a:lnTo>
                <a:lnTo>
                  <a:pt x="337439" y="149364"/>
                </a:lnTo>
                <a:lnTo>
                  <a:pt x="337439" y="122199"/>
                </a:lnTo>
                <a:close/>
              </a:path>
              <a:path w="492125" h="437514">
                <a:moveTo>
                  <a:pt x="486994" y="101841"/>
                </a:moveTo>
                <a:lnTo>
                  <a:pt x="362369" y="101841"/>
                </a:lnTo>
                <a:lnTo>
                  <a:pt x="357809" y="106400"/>
                </a:lnTo>
                <a:lnTo>
                  <a:pt x="357809" y="112026"/>
                </a:lnTo>
                <a:lnTo>
                  <a:pt x="358755" y="122447"/>
                </a:lnTo>
                <a:lnTo>
                  <a:pt x="361476" y="132257"/>
                </a:lnTo>
                <a:lnTo>
                  <a:pt x="365803" y="141287"/>
                </a:lnTo>
                <a:lnTo>
                  <a:pt x="371563" y="149364"/>
                </a:lnTo>
                <a:lnTo>
                  <a:pt x="415518" y="149364"/>
                </a:lnTo>
                <a:lnTo>
                  <a:pt x="403334" y="147322"/>
                </a:lnTo>
                <a:lnTo>
                  <a:pt x="392825" y="141655"/>
                </a:lnTo>
                <a:lnTo>
                  <a:pt x="384680" y="133055"/>
                </a:lnTo>
                <a:lnTo>
                  <a:pt x="379590" y="122212"/>
                </a:lnTo>
                <a:lnTo>
                  <a:pt x="490643" y="122199"/>
                </a:lnTo>
                <a:lnTo>
                  <a:pt x="491566" y="112026"/>
                </a:lnTo>
                <a:lnTo>
                  <a:pt x="491566" y="106400"/>
                </a:lnTo>
                <a:lnTo>
                  <a:pt x="486994" y="101841"/>
                </a:lnTo>
                <a:close/>
              </a:path>
              <a:path w="492125" h="437514">
                <a:moveTo>
                  <a:pt x="490641" y="122212"/>
                </a:moveTo>
                <a:lnTo>
                  <a:pt x="469773" y="122212"/>
                </a:lnTo>
                <a:lnTo>
                  <a:pt x="464689" y="133055"/>
                </a:lnTo>
                <a:lnTo>
                  <a:pt x="456547" y="141655"/>
                </a:lnTo>
                <a:lnTo>
                  <a:pt x="446036" y="147322"/>
                </a:lnTo>
                <a:lnTo>
                  <a:pt x="433844" y="149364"/>
                </a:lnTo>
                <a:lnTo>
                  <a:pt x="477799" y="149364"/>
                </a:lnTo>
                <a:lnTo>
                  <a:pt x="483566" y="141287"/>
                </a:lnTo>
                <a:lnTo>
                  <a:pt x="487897" y="132257"/>
                </a:lnTo>
                <a:lnTo>
                  <a:pt x="490620" y="122447"/>
                </a:lnTo>
                <a:lnTo>
                  <a:pt x="490641" y="122212"/>
                </a:lnTo>
                <a:close/>
              </a:path>
              <a:path w="492125" h="437514">
                <a:moveTo>
                  <a:pt x="56654" y="61099"/>
                </a:moveTo>
                <a:lnTo>
                  <a:pt x="50927" y="61099"/>
                </a:lnTo>
                <a:lnTo>
                  <a:pt x="39042" y="63504"/>
                </a:lnTo>
                <a:lnTo>
                  <a:pt x="29329" y="70057"/>
                </a:lnTo>
                <a:lnTo>
                  <a:pt x="22775" y="79771"/>
                </a:lnTo>
                <a:lnTo>
                  <a:pt x="20370" y="91655"/>
                </a:lnTo>
                <a:lnTo>
                  <a:pt x="20370" y="101841"/>
                </a:lnTo>
                <a:lnTo>
                  <a:pt x="40741" y="101841"/>
                </a:lnTo>
                <a:lnTo>
                  <a:pt x="40741" y="86042"/>
                </a:lnTo>
                <a:lnTo>
                  <a:pt x="45300" y="81470"/>
                </a:lnTo>
                <a:lnTo>
                  <a:pt x="111324" y="81470"/>
                </a:lnTo>
                <a:lnTo>
                  <a:pt x="110981" y="79771"/>
                </a:lnTo>
                <a:lnTo>
                  <a:pt x="104427" y="70057"/>
                </a:lnTo>
                <a:lnTo>
                  <a:pt x="97813" y="65595"/>
                </a:lnTo>
                <a:lnTo>
                  <a:pt x="66878" y="65595"/>
                </a:lnTo>
                <a:lnTo>
                  <a:pt x="62141" y="62674"/>
                </a:lnTo>
                <a:lnTo>
                  <a:pt x="56654" y="61099"/>
                </a:lnTo>
                <a:close/>
              </a:path>
              <a:path w="492125" h="437514">
                <a:moveTo>
                  <a:pt x="111324" y="81470"/>
                </a:moveTo>
                <a:lnTo>
                  <a:pt x="88442" y="81470"/>
                </a:lnTo>
                <a:lnTo>
                  <a:pt x="93014" y="86042"/>
                </a:lnTo>
                <a:lnTo>
                  <a:pt x="93014" y="101841"/>
                </a:lnTo>
                <a:lnTo>
                  <a:pt x="113385" y="101841"/>
                </a:lnTo>
                <a:lnTo>
                  <a:pt x="113385" y="91655"/>
                </a:lnTo>
                <a:lnTo>
                  <a:pt x="111324" y="81470"/>
                </a:lnTo>
                <a:close/>
              </a:path>
              <a:path w="492125" h="437514">
                <a:moveTo>
                  <a:pt x="300967" y="40741"/>
                </a:moveTo>
                <a:lnTo>
                  <a:pt x="245783" y="40741"/>
                </a:lnTo>
                <a:lnTo>
                  <a:pt x="271234" y="45436"/>
                </a:lnTo>
                <a:lnTo>
                  <a:pt x="292644" y="58351"/>
                </a:lnTo>
                <a:lnTo>
                  <a:pt x="308260" y="77737"/>
                </a:lnTo>
                <a:lnTo>
                  <a:pt x="316331" y="101841"/>
                </a:lnTo>
                <a:lnTo>
                  <a:pt x="335518" y="101841"/>
                </a:lnTo>
                <a:lnTo>
                  <a:pt x="331143" y="78638"/>
                </a:lnTo>
                <a:lnTo>
                  <a:pt x="313863" y="50730"/>
                </a:lnTo>
                <a:lnTo>
                  <a:pt x="300967" y="40741"/>
                </a:lnTo>
                <a:close/>
              </a:path>
              <a:path w="492125" h="437514">
                <a:moveTo>
                  <a:pt x="414451" y="61099"/>
                </a:moveTo>
                <a:lnTo>
                  <a:pt x="408724" y="61099"/>
                </a:lnTo>
                <a:lnTo>
                  <a:pt x="396839" y="63504"/>
                </a:lnTo>
                <a:lnTo>
                  <a:pt x="387126" y="70057"/>
                </a:lnTo>
                <a:lnTo>
                  <a:pt x="380572" y="79771"/>
                </a:lnTo>
                <a:lnTo>
                  <a:pt x="378167" y="91655"/>
                </a:lnTo>
                <a:lnTo>
                  <a:pt x="378167" y="101841"/>
                </a:lnTo>
                <a:lnTo>
                  <a:pt x="398538" y="101841"/>
                </a:lnTo>
                <a:lnTo>
                  <a:pt x="398538" y="86042"/>
                </a:lnTo>
                <a:lnTo>
                  <a:pt x="403110" y="81470"/>
                </a:lnTo>
                <a:lnTo>
                  <a:pt x="469133" y="81470"/>
                </a:lnTo>
                <a:lnTo>
                  <a:pt x="468789" y="79771"/>
                </a:lnTo>
                <a:lnTo>
                  <a:pt x="462232" y="70057"/>
                </a:lnTo>
                <a:lnTo>
                  <a:pt x="455617" y="65595"/>
                </a:lnTo>
                <a:lnTo>
                  <a:pt x="424675" y="65595"/>
                </a:lnTo>
                <a:lnTo>
                  <a:pt x="419950" y="62674"/>
                </a:lnTo>
                <a:lnTo>
                  <a:pt x="414451" y="61099"/>
                </a:lnTo>
                <a:close/>
              </a:path>
              <a:path w="492125" h="437514">
                <a:moveTo>
                  <a:pt x="469133" y="81470"/>
                </a:moveTo>
                <a:lnTo>
                  <a:pt x="446252" y="81470"/>
                </a:lnTo>
                <a:lnTo>
                  <a:pt x="450824" y="86042"/>
                </a:lnTo>
                <a:lnTo>
                  <a:pt x="450824" y="101841"/>
                </a:lnTo>
                <a:lnTo>
                  <a:pt x="471195" y="101841"/>
                </a:lnTo>
                <a:lnTo>
                  <a:pt x="471195" y="91655"/>
                </a:lnTo>
                <a:lnTo>
                  <a:pt x="469133" y="81470"/>
                </a:lnTo>
                <a:close/>
              </a:path>
              <a:path w="492125" h="437514">
                <a:moveTo>
                  <a:pt x="79717" y="81470"/>
                </a:moveTo>
                <a:lnTo>
                  <a:pt x="54038" y="81470"/>
                </a:lnTo>
                <a:lnTo>
                  <a:pt x="56946" y="82880"/>
                </a:lnTo>
                <a:lnTo>
                  <a:pt x="60833" y="87782"/>
                </a:lnTo>
                <a:lnTo>
                  <a:pt x="63766" y="89204"/>
                </a:lnTo>
                <a:lnTo>
                  <a:pt x="69989" y="89204"/>
                </a:lnTo>
                <a:lnTo>
                  <a:pt x="72923" y="87782"/>
                </a:lnTo>
                <a:lnTo>
                  <a:pt x="76809" y="82880"/>
                </a:lnTo>
                <a:lnTo>
                  <a:pt x="79717" y="81470"/>
                </a:lnTo>
                <a:close/>
              </a:path>
              <a:path w="492125" h="437514">
                <a:moveTo>
                  <a:pt x="437527" y="81470"/>
                </a:moveTo>
                <a:lnTo>
                  <a:pt x="411848" y="81470"/>
                </a:lnTo>
                <a:lnTo>
                  <a:pt x="414756" y="82880"/>
                </a:lnTo>
                <a:lnTo>
                  <a:pt x="418630" y="87782"/>
                </a:lnTo>
                <a:lnTo>
                  <a:pt x="421576" y="89204"/>
                </a:lnTo>
                <a:lnTo>
                  <a:pt x="427786" y="89204"/>
                </a:lnTo>
                <a:lnTo>
                  <a:pt x="430733" y="87782"/>
                </a:lnTo>
                <a:lnTo>
                  <a:pt x="434619" y="82880"/>
                </a:lnTo>
                <a:lnTo>
                  <a:pt x="437527" y="81470"/>
                </a:lnTo>
                <a:close/>
              </a:path>
              <a:path w="492125" h="437514">
                <a:moveTo>
                  <a:pt x="82829" y="61099"/>
                </a:moveTo>
                <a:lnTo>
                  <a:pt x="77101" y="61099"/>
                </a:lnTo>
                <a:lnTo>
                  <a:pt x="71615" y="62674"/>
                </a:lnTo>
                <a:lnTo>
                  <a:pt x="66878" y="65595"/>
                </a:lnTo>
                <a:lnTo>
                  <a:pt x="97813" y="65595"/>
                </a:lnTo>
                <a:lnTo>
                  <a:pt x="94713" y="63504"/>
                </a:lnTo>
                <a:lnTo>
                  <a:pt x="82829" y="61099"/>
                </a:lnTo>
                <a:close/>
              </a:path>
              <a:path w="492125" h="437514">
                <a:moveTo>
                  <a:pt x="440639" y="61099"/>
                </a:moveTo>
                <a:lnTo>
                  <a:pt x="434911" y="61099"/>
                </a:lnTo>
                <a:lnTo>
                  <a:pt x="429412" y="62674"/>
                </a:lnTo>
                <a:lnTo>
                  <a:pt x="424675" y="65595"/>
                </a:lnTo>
                <a:lnTo>
                  <a:pt x="455617" y="65595"/>
                </a:lnTo>
                <a:lnTo>
                  <a:pt x="452518" y="63504"/>
                </a:lnTo>
                <a:lnTo>
                  <a:pt x="440639" y="61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28169" y="4308741"/>
            <a:ext cx="337820" cy="634365"/>
          </a:xfrm>
          <a:custGeom>
            <a:avLst/>
            <a:gdLst/>
            <a:ahLst/>
            <a:cxnLst/>
            <a:rect l="l" t="t" r="r" b="b"/>
            <a:pathLst>
              <a:path w="337819" h="634364">
                <a:moveTo>
                  <a:pt x="79871" y="427748"/>
                </a:moveTo>
                <a:lnTo>
                  <a:pt x="59500" y="427748"/>
                </a:lnTo>
                <a:lnTo>
                  <a:pt x="59500" y="614756"/>
                </a:lnTo>
                <a:lnTo>
                  <a:pt x="62319" y="618655"/>
                </a:lnTo>
                <a:lnTo>
                  <a:pt x="107201" y="633628"/>
                </a:lnTo>
                <a:lnTo>
                  <a:pt x="108281" y="633971"/>
                </a:lnTo>
                <a:lnTo>
                  <a:pt x="109360" y="634149"/>
                </a:lnTo>
                <a:lnTo>
                  <a:pt x="114694" y="634149"/>
                </a:lnTo>
                <a:lnTo>
                  <a:pt x="118669" y="631443"/>
                </a:lnTo>
                <a:lnTo>
                  <a:pt x="121857" y="621842"/>
                </a:lnTo>
                <a:lnTo>
                  <a:pt x="118987" y="616076"/>
                </a:lnTo>
                <a:lnTo>
                  <a:pt x="79871" y="603046"/>
                </a:lnTo>
                <a:lnTo>
                  <a:pt x="79871" y="427748"/>
                </a:lnTo>
                <a:close/>
              </a:path>
              <a:path w="337819" h="634364">
                <a:moveTo>
                  <a:pt x="162827" y="427748"/>
                </a:moveTo>
                <a:lnTo>
                  <a:pt x="142456" y="427748"/>
                </a:lnTo>
                <a:lnTo>
                  <a:pt x="142456" y="614756"/>
                </a:lnTo>
                <a:lnTo>
                  <a:pt x="145263" y="618655"/>
                </a:lnTo>
                <a:lnTo>
                  <a:pt x="191224" y="633971"/>
                </a:lnTo>
                <a:lnTo>
                  <a:pt x="192304" y="634149"/>
                </a:lnTo>
                <a:lnTo>
                  <a:pt x="197638" y="634149"/>
                </a:lnTo>
                <a:lnTo>
                  <a:pt x="201613" y="631443"/>
                </a:lnTo>
                <a:lnTo>
                  <a:pt x="204813" y="621842"/>
                </a:lnTo>
                <a:lnTo>
                  <a:pt x="201930" y="616076"/>
                </a:lnTo>
                <a:lnTo>
                  <a:pt x="162827" y="603046"/>
                </a:lnTo>
                <a:lnTo>
                  <a:pt x="162827" y="427748"/>
                </a:lnTo>
                <a:close/>
              </a:path>
              <a:path w="337819" h="634364">
                <a:moveTo>
                  <a:pt x="111900" y="0"/>
                </a:moveTo>
                <a:lnTo>
                  <a:pt x="62715" y="19759"/>
                </a:lnTo>
                <a:lnTo>
                  <a:pt x="7290" y="105956"/>
                </a:lnTo>
                <a:lnTo>
                  <a:pt x="0" y="133068"/>
                </a:lnTo>
                <a:lnTo>
                  <a:pt x="3349" y="150891"/>
                </a:lnTo>
                <a:lnTo>
                  <a:pt x="12891" y="166365"/>
                </a:lnTo>
                <a:lnTo>
                  <a:pt x="27177" y="177497"/>
                </a:lnTo>
                <a:lnTo>
                  <a:pt x="44882" y="182968"/>
                </a:lnTo>
                <a:lnTo>
                  <a:pt x="42164" y="188150"/>
                </a:lnTo>
                <a:lnTo>
                  <a:pt x="40615" y="194043"/>
                </a:lnTo>
                <a:lnTo>
                  <a:pt x="40615" y="291630"/>
                </a:lnTo>
                <a:lnTo>
                  <a:pt x="31876" y="304536"/>
                </a:lnTo>
                <a:lnTo>
                  <a:pt x="25491" y="318644"/>
                </a:lnTo>
                <a:lnTo>
                  <a:pt x="21575" y="333640"/>
                </a:lnTo>
                <a:lnTo>
                  <a:pt x="20244" y="349211"/>
                </a:lnTo>
                <a:lnTo>
                  <a:pt x="20244" y="423176"/>
                </a:lnTo>
                <a:lnTo>
                  <a:pt x="24804" y="427748"/>
                </a:lnTo>
                <a:lnTo>
                  <a:pt x="178626" y="427748"/>
                </a:lnTo>
                <a:lnTo>
                  <a:pt x="183198" y="423176"/>
                </a:lnTo>
                <a:lnTo>
                  <a:pt x="183198" y="407365"/>
                </a:lnTo>
                <a:lnTo>
                  <a:pt x="40615" y="407365"/>
                </a:lnTo>
                <a:lnTo>
                  <a:pt x="40615" y="349211"/>
                </a:lnTo>
                <a:lnTo>
                  <a:pt x="41594" y="337442"/>
                </a:lnTo>
                <a:lnTo>
                  <a:pt x="44474" y="326093"/>
                </a:lnTo>
                <a:lnTo>
                  <a:pt x="49171" y="315384"/>
                </a:lnTo>
                <a:lnTo>
                  <a:pt x="55601" y="305536"/>
                </a:lnTo>
                <a:lnTo>
                  <a:pt x="183198" y="305536"/>
                </a:lnTo>
                <a:lnTo>
                  <a:pt x="183198" y="285165"/>
                </a:lnTo>
                <a:lnTo>
                  <a:pt x="60986" y="285165"/>
                </a:lnTo>
                <a:lnTo>
                  <a:pt x="60986" y="190931"/>
                </a:lnTo>
                <a:lnTo>
                  <a:pt x="68593" y="183324"/>
                </a:lnTo>
                <a:lnTo>
                  <a:pt x="179762" y="183324"/>
                </a:lnTo>
                <a:lnTo>
                  <a:pt x="176276" y="177698"/>
                </a:lnTo>
                <a:lnTo>
                  <a:pt x="171438" y="173139"/>
                </a:lnTo>
                <a:lnTo>
                  <a:pt x="176324" y="167526"/>
                </a:lnTo>
                <a:lnTo>
                  <a:pt x="178924" y="162953"/>
                </a:lnTo>
                <a:lnTo>
                  <a:pt x="50800" y="162953"/>
                </a:lnTo>
                <a:lnTo>
                  <a:pt x="38916" y="160549"/>
                </a:lnTo>
                <a:lnTo>
                  <a:pt x="29203" y="153995"/>
                </a:lnTo>
                <a:lnTo>
                  <a:pt x="22649" y="144281"/>
                </a:lnTo>
                <a:lnTo>
                  <a:pt x="20244" y="132397"/>
                </a:lnTo>
                <a:lnTo>
                  <a:pt x="20244" y="126809"/>
                </a:lnTo>
                <a:lnTo>
                  <a:pt x="21781" y="121323"/>
                </a:lnTo>
                <a:lnTo>
                  <a:pt x="42469" y="87375"/>
                </a:lnTo>
                <a:lnTo>
                  <a:pt x="64359" y="87375"/>
                </a:lnTo>
                <a:lnTo>
                  <a:pt x="61926" y="81013"/>
                </a:lnTo>
                <a:lnTo>
                  <a:pt x="86783" y="76574"/>
                </a:lnTo>
                <a:lnTo>
                  <a:pt x="110033" y="67616"/>
                </a:lnTo>
                <a:lnTo>
                  <a:pt x="121338" y="60540"/>
                </a:lnTo>
                <a:lnTo>
                  <a:pt x="62129" y="60540"/>
                </a:lnTo>
                <a:lnTo>
                  <a:pt x="68566" y="44595"/>
                </a:lnTo>
                <a:lnTo>
                  <a:pt x="79728" y="31865"/>
                </a:lnTo>
                <a:lnTo>
                  <a:pt x="94533" y="23434"/>
                </a:lnTo>
                <a:lnTo>
                  <a:pt x="111900" y="20383"/>
                </a:lnTo>
                <a:lnTo>
                  <a:pt x="161517" y="20383"/>
                </a:lnTo>
                <a:lnTo>
                  <a:pt x="139628" y="5612"/>
                </a:lnTo>
                <a:lnTo>
                  <a:pt x="111900" y="0"/>
                </a:lnTo>
                <a:close/>
              </a:path>
              <a:path w="337819" h="634364">
                <a:moveTo>
                  <a:pt x="183198" y="305536"/>
                </a:moveTo>
                <a:lnTo>
                  <a:pt x="162827" y="305536"/>
                </a:lnTo>
                <a:lnTo>
                  <a:pt x="162827" y="407365"/>
                </a:lnTo>
                <a:lnTo>
                  <a:pt x="183198" y="407365"/>
                </a:lnTo>
                <a:lnTo>
                  <a:pt x="183198" y="305536"/>
                </a:lnTo>
                <a:close/>
              </a:path>
              <a:path w="337819" h="634364">
                <a:moveTo>
                  <a:pt x="179762" y="183324"/>
                </a:moveTo>
                <a:lnTo>
                  <a:pt x="155207" y="183324"/>
                </a:lnTo>
                <a:lnTo>
                  <a:pt x="162827" y="190931"/>
                </a:lnTo>
                <a:lnTo>
                  <a:pt x="162827" y="285165"/>
                </a:lnTo>
                <a:lnTo>
                  <a:pt x="183198" y="285165"/>
                </a:lnTo>
                <a:lnTo>
                  <a:pt x="183198" y="210477"/>
                </a:lnTo>
                <a:lnTo>
                  <a:pt x="279604" y="210477"/>
                </a:lnTo>
                <a:lnTo>
                  <a:pt x="291488" y="208072"/>
                </a:lnTo>
                <a:lnTo>
                  <a:pt x="301202" y="201518"/>
                </a:lnTo>
                <a:lnTo>
                  <a:pt x="307755" y="191805"/>
                </a:lnTo>
                <a:lnTo>
                  <a:pt x="308097" y="190118"/>
                </a:lnTo>
                <a:lnTo>
                  <a:pt x="181763" y="190118"/>
                </a:lnTo>
                <a:lnTo>
                  <a:pt x="179896" y="183540"/>
                </a:lnTo>
                <a:lnTo>
                  <a:pt x="179762" y="183324"/>
                </a:lnTo>
                <a:close/>
              </a:path>
              <a:path w="337819" h="634364">
                <a:moveTo>
                  <a:pt x="332753" y="101853"/>
                </a:moveTo>
                <a:lnTo>
                  <a:pt x="208115" y="101853"/>
                </a:lnTo>
                <a:lnTo>
                  <a:pt x="203556" y="106413"/>
                </a:lnTo>
                <a:lnTo>
                  <a:pt x="220482" y="152815"/>
                </a:lnTo>
                <a:lnTo>
                  <a:pt x="261278" y="169735"/>
                </a:lnTo>
                <a:lnTo>
                  <a:pt x="285217" y="169735"/>
                </a:lnTo>
                <a:lnTo>
                  <a:pt x="289789" y="174320"/>
                </a:lnTo>
                <a:lnTo>
                  <a:pt x="289789" y="185546"/>
                </a:lnTo>
                <a:lnTo>
                  <a:pt x="285217" y="190118"/>
                </a:lnTo>
                <a:lnTo>
                  <a:pt x="308097" y="190118"/>
                </a:lnTo>
                <a:lnTo>
                  <a:pt x="310160" y="179920"/>
                </a:lnTo>
                <a:lnTo>
                  <a:pt x="310160" y="173939"/>
                </a:lnTo>
                <a:lnTo>
                  <a:pt x="308407" y="168338"/>
                </a:lnTo>
                <a:lnTo>
                  <a:pt x="305423" y="163626"/>
                </a:lnTo>
                <a:lnTo>
                  <a:pt x="318373" y="154728"/>
                </a:lnTo>
                <a:lnTo>
                  <a:pt x="322864" y="149377"/>
                </a:lnTo>
                <a:lnTo>
                  <a:pt x="261265" y="149377"/>
                </a:lnTo>
                <a:lnTo>
                  <a:pt x="249081" y="147336"/>
                </a:lnTo>
                <a:lnTo>
                  <a:pt x="238572" y="141671"/>
                </a:lnTo>
                <a:lnTo>
                  <a:pt x="230427" y="133068"/>
                </a:lnTo>
                <a:lnTo>
                  <a:pt x="225337" y="122212"/>
                </a:lnTo>
                <a:lnTo>
                  <a:pt x="335853" y="122212"/>
                </a:lnTo>
                <a:lnTo>
                  <a:pt x="337297" y="112134"/>
                </a:lnTo>
                <a:lnTo>
                  <a:pt x="337312" y="106413"/>
                </a:lnTo>
                <a:lnTo>
                  <a:pt x="332753" y="101853"/>
                </a:lnTo>
                <a:close/>
              </a:path>
              <a:path w="337819" h="634364">
                <a:moveTo>
                  <a:pt x="183198" y="121119"/>
                </a:moveTo>
                <a:lnTo>
                  <a:pt x="162827" y="121119"/>
                </a:lnTo>
                <a:lnTo>
                  <a:pt x="162827" y="155346"/>
                </a:lnTo>
                <a:lnTo>
                  <a:pt x="155207" y="162953"/>
                </a:lnTo>
                <a:lnTo>
                  <a:pt x="178924" y="162953"/>
                </a:lnTo>
                <a:lnTo>
                  <a:pt x="180028" y="161013"/>
                </a:lnTo>
                <a:lnTo>
                  <a:pt x="182377" y="153772"/>
                </a:lnTo>
                <a:lnTo>
                  <a:pt x="183198" y="145973"/>
                </a:lnTo>
                <a:lnTo>
                  <a:pt x="183198" y="121119"/>
                </a:lnTo>
                <a:close/>
              </a:path>
              <a:path w="337819" h="634364">
                <a:moveTo>
                  <a:pt x="335853" y="122212"/>
                </a:moveTo>
                <a:lnTo>
                  <a:pt x="315532" y="122212"/>
                </a:lnTo>
                <a:lnTo>
                  <a:pt x="310441" y="133068"/>
                </a:lnTo>
                <a:lnTo>
                  <a:pt x="302297" y="141671"/>
                </a:lnTo>
                <a:lnTo>
                  <a:pt x="291788" y="147336"/>
                </a:lnTo>
                <a:lnTo>
                  <a:pt x="279604" y="149377"/>
                </a:lnTo>
                <a:lnTo>
                  <a:pt x="322864" y="149377"/>
                </a:lnTo>
                <a:lnTo>
                  <a:pt x="328449" y="142722"/>
                </a:lnTo>
                <a:lnTo>
                  <a:pt x="334985" y="128268"/>
                </a:lnTo>
                <a:lnTo>
                  <a:pt x="335853" y="122212"/>
                </a:lnTo>
                <a:close/>
              </a:path>
              <a:path w="337819" h="634364">
                <a:moveTo>
                  <a:pt x="64359" y="87375"/>
                </a:moveTo>
                <a:lnTo>
                  <a:pt x="42469" y="87375"/>
                </a:lnTo>
                <a:lnTo>
                  <a:pt x="51648" y="109328"/>
                </a:lnTo>
                <a:lnTo>
                  <a:pt x="67255" y="126830"/>
                </a:lnTo>
                <a:lnTo>
                  <a:pt x="87827" y="138409"/>
                </a:lnTo>
                <a:lnTo>
                  <a:pt x="111900" y="142595"/>
                </a:lnTo>
                <a:lnTo>
                  <a:pt x="126448" y="141100"/>
                </a:lnTo>
                <a:lnTo>
                  <a:pt x="139983" y="136820"/>
                </a:lnTo>
                <a:lnTo>
                  <a:pt x="152209" y="130058"/>
                </a:lnTo>
                <a:lnTo>
                  <a:pt x="161530" y="122212"/>
                </a:lnTo>
                <a:lnTo>
                  <a:pt x="111900" y="122212"/>
                </a:lnTo>
                <a:lnTo>
                  <a:pt x="94289" y="119073"/>
                </a:lnTo>
                <a:lnTo>
                  <a:pt x="79336" y="110409"/>
                </a:lnTo>
                <a:lnTo>
                  <a:pt x="68171" y="97346"/>
                </a:lnTo>
                <a:lnTo>
                  <a:pt x="64359" y="87375"/>
                </a:lnTo>
                <a:close/>
              </a:path>
              <a:path w="337819" h="634364">
                <a:moveTo>
                  <a:pt x="173262" y="37160"/>
                </a:moveTo>
                <a:lnTo>
                  <a:pt x="149645" y="37160"/>
                </a:lnTo>
                <a:lnTo>
                  <a:pt x="155155" y="44462"/>
                </a:lnTo>
                <a:lnTo>
                  <a:pt x="159303" y="52693"/>
                </a:lnTo>
                <a:lnTo>
                  <a:pt x="161918" y="61690"/>
                </a:lnTo>
                <a:lnTo>
                  <a:pt x="162827" y="71285"/>
                </a:lnTo>
                <a:lnTo>
                  <a:pt x="158819" y="91088"/>
                </a:lnTo>
                <a:lnTo>
                  <a:pt x="147894" y="107278"/>
                </a:lnTo>
                <a:lnTo>
                  <a:pt x="131704" y="118203"/>
                </a:lnTo>
                <a:lnTo>
                  <a:pt x="111900" y="122212"/>
                </a:lnTo>
                <a:lnTo>
                  <a:pt x="161530" y="122212"/>
                </a:lnTo>
                <a:lnTo>
                  <a:pt x="162827" y="121119"/>
                </a:lnTo>
                <a:lnTo>
                  <a:pt x="183198" y="121119"/>
                </a:lnTo>
                <a:lnTo>
                  <a:pt x="183198" y="71285"/>
                </a:lnTo>
                <a:lnTo>
                  <a:pt x="177587" y="43569"/>
                </a:lnTo>
                <a:lnTo>
                  <a:pt x="173262" y="37160"/>
                </a:lnTo>
                <a:close/>
              </a:path>
              <a:path w="337819" h="634364">
                <a:moveTo>
                  <a:pt x="260211" y="61112"/>
                </a:moveTo>
                <a:lnTo>
                  <a:pt x="254483" y="61112"/>
                </a:lnTo>
                <a:lnTo>
                  <a:pt x="242599" y="63516"/>
                </a:lnTo>
                <a:lnTo>
                  <a:pt x="232885" y="70070"/>
                </a:lnTo>
                <a:lnTo>
                  <a:pt x="226331" y="79784"/>
                </a:lnTo>
                <a:lnTo>
                  <a:pt x="224044" y="91088"/>
                </a:lnTo>
                <a:lnTo>
                  <a:pt x="223927" y="101853"/>
                </a:lnTo>
                <a:lnTo>
                  <a:pt x="244298" y="101853"/>
                </a:lnTo>
                <a:lnTo>
                  <a:pt x="244298" y="86055"/>
                </a:lnTo>
                <a:lnTo>
                  <a:pt x="248857" y="81483"/>
                </a:lnTo>
                <a:lnTo>
                  <a:pt x="314881" y="81483"/>
                </a:lnTo>
                <a:lnTo>
                  <a:pt x="314537" y="79784"/>
                </a:lnTo>
                <a:lnTo>
                  <a:pt x="307985" y="70070"/>
                </a:lnTo>
                <a:lnTo>
                  <a:pt x="301355" y="65595"/>
                </a:lnTo>
                <a:lnTo>
                  <a:pt x="270434" y="65595"/>
                </a:lnTo>
                <a:lnTo>
                  <a:pt x="265697" y="62699"/>
                </a:lnTo>
                <a:lnTo>
                  <a:pt x="260211" y="61112"/>
                </a:lnTo>
                <a:close/>
              </a:path>
              <a:path w="337819" h="634364">
                <a:moveTo>
                  <a:pt x="314881" y="81483"/>
                </a:moveTo>
                <a:lnTo>
                  <a:pt x="291999" y="81483"/>
                </a:lnTo>
                <a:lnTo>
                  <a:pt x="296571" y="86055"/>
                </a:lnTo>
                <a:lnTo>
                  <a:pt x="296571" y="101853"/>
                </a:lnTo>
                <a:lnTo>
                  <a:pt x="316942" y="101853"/>
                </a:lnTo>
                <a:lnTo>
                  <a:pt x="316824" y="91088"/>
                </a:lnTo>
                <a:lnTo>
                  <a:pt x="314881" y="81483"/>
                </a:lnTo>
                <a:close/>
              </a:path>
              <a:path w="337819" h="634364">
                <a:moveTo>
                  <a:pt x="283274" y="81483"/>
                </a:moveTo>
                <a:lnTo>
                  <a:pt x="257595" y="81483"/>
                </a:lnTo>
                <a:lnTo>
                  <a:pt x="260503" y="82905"/>
                </a:lnTo>
                <a:lnTo>
                  <a:pt x="264389" y="87795"/>
                </a:lnTo>
                <a:lnTo>
                  <a:pt x="267335" y="89217"/>
                </a:lnTo>
                <a:lnTo>
                  <a:pt x="273546" y="89217"/>
                </a:lnTo>
                <a:lnTo>
                  <a:pt x="276479" y="87795"/>
                </a:lnTo>
                <a:lnTo>
                  <a:pt x="280366" y="82892"/>
                </a:lnTo>
                <a:lnTo>
                  <a:pt x="283274" y="81483"/>
                </a:lnTo>
                <a:close/>
              </a:path>
              <a:path w="337819" h="634364">
                <a:moveTo>
                  <a:pt x="286398" y="61112"/>
                </a:moveTo>
                <a:lnTo>
                  <a:pt x="280658" y="61112"/>
                </a:lnTo>
                <a:lnTo>
                  <a:pt x="275171" y="62699"/>
                </a:lnTo>
                <a:lnTo>
                  <a:pt x="270434" y="65595"/>
                </a:lnTo>
                <a:lnTo>
                  <a:pt x="301355" y="65595"/>
                </a:lnTo>
                <a:lnTo>
                  <a:pt x="298275" y="63516"/>
                </a:lnTo>
                <a:lnTo>
                  <a:pt x="286398" y="61112"/>
                </a:lnTo>
                <a:close/>
              </a:path>
              <a:path w="337819" h="634364">
                <a:moveTo>
                  <a:pt x="161517" y="20383"/>
                </a:moveTo>
                <a:lnTo>
                  <a:pt x="119482" y="20383"/>
                </a:lnTo>
                <a:lnTo>
                  <a:pt x="126670" y="22059"/>
                </a:lnTo>
                <a:lnTo>
                  <a:pt x="133147" y="25044"/>
                </a:lnTo>
                <a:lnTo>
                  <a:pt x="118039" y="38764"/>
                </a:lnTo>
                <a:lnTo>
                  <a:pt x="100915" y="49379"/>
                </a:lnTo>
                <a:lnTo>
                  <a:pt x="82152" y="56700"/>
                </a:lnTo>
                <a:lnTo>
                  <a:pt x="62129" y="60540"/>
                </a:lnTo>
                <a:lnTo>
                  <a:pt x="121338" y="60540"/>
                </a:lnTo>
                <a:lnTo>
                  <a:pt x="131159" y="54393"/>
                </a:lnTo>
                <a:lnTo>
                  <a:pt x="149645" y="37160"/>
                </a:lnTo>
                <a:lnTo>
                  <a:pt x="173262" y="37160"/>
                </a:lnTo>
                <a:lnTo>
                  <a:pt x="162294" y="20907"/>
                </a:lnTo>
                <a:lnTo>
                  <a:pt x="161517" y="203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31725" y="4369275"/>
            <a:ext cx="133756" cy="1086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81697" y="4393195"/>
            <a:ext cx="172567" cy="1694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67110" y="4627244"/>
            <a:ext cx="172567" cy="7938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835697" y="7010565"/>
            <a:ext cx="1579102" cy="3314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80394" y="7187961"/>
            <a:ext cx="7465059" cy="0"/>
          </a:xfrm>
          <a:custGeom>
            <a:avLst/>
            <a:gdLst/>
            <a:ahLst/>
            <a:cxnLst/>
            <a:rect l="l" t="t" r="r" b="b"/>
            <a:pathLst>
              <a:path w="7465059">
                <a:moveTo>
                  <a:pt x="746488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Группа 47"/>
          <p:cNvGrpSpPr/>
          <p:nvPr/>
        </p:nvGrpSpPr>
        <p:grpSpPr>
          <a:xfrm>
            <a:off x="1972979" y="5663833"/>
            <a:ext cx="650612" cy="556260"/>
            <a:chOff x="1972979" y="5896822"/>
            <a:chExt cx="650612" cy="556260"/>
          </a:xfrm>
        </p:grpSpPr>
        <p:sp>
          <p:nvSpPr>
            <p:cNvPr id="38" name="object 38"/>
            <p:cNvSpPr/>
            <p:nvPr/>
          </p:nvSpPr>
          <p:spPr>
            <a:xfrm>
              <a:off x="2055968" y="5940414"/>
              <a:ext cx="387985" cy="481330"/>
            </a:xfrm>
            <a:custGeom>
              <a:avLst/>
              <a:gdLst/>
              <a:ahLst/>
              <a:cxnLst/>
              <a:rect l="l" t="t" r="r" b="b"/>
              <a:pathLst>
                <a:path w="387985" h="481329">
                  <a:moveTo>
                    <a:pt x="150781" y="1086"/>
                  </a:moveTo>
                  <a:lnTo>
                    <a:pt x="372536" y="75533"/>
                  </a:lnTo>
                  <a:lnTo>
                    <a:pt x="380173" y="79951"/>
                  </a:lnTo>
                  <a:lnTo>
                    <a:pt x="385366" y="86740"/>
                  </a:lnTo>
                  <a:lnTo>
                    <a:pt x="387648" y="94973"/>
                  </a:lnTo>
                  <a:lnTo>
                    <a:pt x="386556" y="103727"/>
                  </a:lnTo>
                  <a:lnTo>
                    <a:pt x="382140" y="111364"/>
                  </a:lnTo>
                  <a:lnTo>
                    <a:pt x="375355" y="116554"/>
                  </a:lnTo>
                  <a:lnTo>
                    <a:pt x="367122" y="118840"/>
                  </a:lnTo>
                  <a:lnTo>
                    <a:pt x="358362" y="117761"/>
                  </a:lnTo>
                  <a:lnTo>
                    <a:pt x="352863" y="115907"/>
                  </a:lnTo>
                  <a:lnTo>
                    <a:pt x="352050" y="118701"/>
                  </a:lnTo>
                  <a:lnTo>
                    <a:pt x="329534" y="168367"/>
                  </a:lnTo>
                  <a:lnTo>
                    <a:pt x="301339" y="203316"/>
                  </a:lnTo>
                  <a:lnTo>
                    <a:pt x="268135" y="227371"/>
                  </a:lnTo>
                  <a:lnTo>
                    <a:pt x="226689" y="239478"/>
                  </a:lnTo>
                  <a:lnTo>
                    <a:pt x="221152" y="241929"/>
                  </a:lnTo>
                  <a:lnTo>
                    <a:pt x="219094" y="246755"/>
                  </a:lnTo>
                  <a:lnTo>
                    <a:pt x="218154" y="248965"/>
                  </a:lnTo>
                  <a:lnTo>
                    <a:pt x="217278" y="252076"/>
                  </a:lnTo>
                  <a:lnTo>
                    <a:pt x="218650" y="255035"/>
                  </a:lnTo>
                  <a:lnTo>
                    <a:pt x="221418" y="261055"/>
                  </a:lnTo>
                  <a:lnTo>
                    <a:pt x="248591" y="298944"/>
                  </a:lnTo>
                  <a:lnTo>
                    <a:pt x="258651" y="336971"/>
                  </a:lnTo>
                  <a:lnTo>
                    <a:pt x="259144" y="379801"/>
                  </a:lnTo>
                  <a:lnTo>
                    <a:pt x="249295" y="424961"/>
                  </a:lnTo>
                  <a:lnTo>
                    <a:pt x="248088" y="428555"/>
                  </a:lnTo>
                  <a:lnTo>
                    <a:pt x="246806" y="432099"/>
                  </a:lnTo>
                  <a:lnTo>
                    <a:pt x="245434" y="435566"/>
                  </a:lnTo>
                  <a:lnTo>
                    <a:pt x="251047" y="437445"/>
                  </a:lnTo>
                  <a:lnTo>
                    <a:pt x="258683" y="441863"/>
                  </a:lnTo>
                  <a:lnTo>
                    <a:pt x="263873" y="448651"/>
                  </a:lnTo>
                  <a:lnTo>
                    <a:pt x="266155" y="456885"/>
                  </a:lnTo>
                  <a:lnTo>
                    <a:pt x="265068" y="465639"/>
                  </a:lnTo>
                  <a:lnTo>
                    <a:pt x="260645" y="473281"/>
                  </a:lnTo>
                  <a:lnTo>
                    <a:pt x="253856" y="478471"/>
                  </a:lnTo>
                  <a:lnTo>
                    <a:pt x="245621" y="480754"/>
                  </a:lnTo>
                  <a:lnTo>
                    <a:pt x="236861" y="479673"/>
                  </a:lnTo>
                  <a:lnTo>
                    <a:pt x="15107" y="405213"/>
                  </a:lnTo>
                  <a:lnTo>
                    <a:pt x="7471" y="400802"/>
                  </a:lnTo>
                  <a:lnTo>
                    <a:pt x="2281" y="394018"/>
                  </a:lnTo>
                  <a:lnTo>
                    <a:pt x="0" y="385785"/>
                  </a:lnTo>
                  <a:lnTo>
                    <a:pt x="1086" y="377031"/>
                  </a:lnTo>
                  <a:lnTo>
                    <a:pt x="5504" y="369388"/>
                  </a:lnTo>
                  <a:lnTo>
                    <a:pt x="12292" y="364195"/>
                  </a:lnTo>
                  <a:lnTo>
                    <a:pt x="20526" y="361912"/>
                  </a:lnTo>
                  <a:lnTo>
                    <a:pt x="29280" y="362998"/>
                  </a:lnTo>
                  <a:lnTo>
                    <a:pt x="33560" y="364433"/>
                  </a:lnTo>
                  <a:lnTo>
                    <a:pt x="34525" y="360801"/>
                  </a:lnTo>
                  <a:lnTo>
                    <a:pt x="59645" y="304502"/>
                  </a:lnTo>
                  <a:lnTo>
                    <a:pt x="89391" y="268640"/>
                  </a:lnTo>
                  <a:lnTo>
                    <a:pt x="123977" y="246337"/>
                  </a:lnTo>
                  <a:lnTo>
                    <a:pt x="161335" y="237890"/>
                  </a:lnTo>
                  <a:lnTo>
                    <a:pt x="164192" y="237750"/>
                  </a:lnTo>
                  <a:lnTo>
                    <a:pt x="169463" y="236976"/>
                  </a:lnTo>
                  <a:lnTo>
                    <a:pt x="171368" y="231312"/>
                  </a:lnTo>
                  <a:lnTo>
                    <a:pt x="172841" y="226917"/>
                  </a:lnTo>
                  <a:lnTo>
                    <a:pt x="171507" y="223679"/>
                  </a:lnTo>
                  <a:lnTo>
                    <a:pt x="168434" y="220504"/>
                  </a:lnTo>
                  <a:lnTo>
                    <a:pt x="143866" y="190265"/>
                  </a:lnTo>
                  <a:lnTo>
                    <a:pt x="129851" y="149993"/>
                  </a:lnTo>
                  <a:lnTo>
                    <a:pt x="127457" y="103093"/>
                  </a:lnTo>
                  <a:lnTo>
                    <a:pt x="137751" y="52965"/>
                  </a:lnTo>
                  <a:lnTo>
                    <a:pt x="138690" y="50159"/>
                  </a:lnTo>
                  <a:lnTo>
                    <a:pt x="139681" y="47403"/>
                  </a:lnTo>
                  <a:lnTo>
                    <a:pt x="140722" y="44698"/>
                  </a:lnTo>
                  <a:lnTo>
                    <a:pt x="136608" y="43301"/>
                  </a:lnTo>
                  <a:lnTo>
                    <a:pt x="128972" y="38890"/>
                  </a:lnTo>
                  <a:lnTo>
                    <a:pt x="123782" y="32104"/>
                  </a:lnTo>
                  <a:lnTo>
                    <a:pt x="121500" y="23868"/>
                  </a:lnTo>
                  <a:lnTo>
                    <a:pt x="122587" y="15107"/>
                  </a:lnTo>
                  <a:lnTo>
                    <a:pt x="127005" y="7471"/>
                  </a:lnTo>
                  <a:lnTo>
                    <a:pt x="133793" y="2281"/>
                  </a:lnTo>
                  <a:lnTo>
                    <a:pt x="142027" y="0"/>
                  </a:lnTo>
                  <a:lnTo>
                    <a:pt x="150781" y="108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93307" y="6003734"/>
              <a:ext cx="192903" cy="1391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12053" y="6183208"/>
              <a:ext cx="192860" cy="17198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972979" y="5896822"/>
              <a:ext cx="556260" cy="556260"/>
            </a:xfrm>
            <a:custGeom>
              <a:avLst/>
              <a:gdLst/>
              <a:ahLst/>
              <a:cxnLst/>
              <a:rect l="l" t="t" r="r" b="b"/>
              <a:pathLst>
                <a:path w="556260" h="556260">
                  <a:moveTo>
                    <a:pt x="434774" y="48212"/>
                  </a:moveTo>
                  <a:lnTo>
                    <a:pt x="395307" y="25730"/>
                  </a:lnTo>
                  <a:lnTo>
                    <a:pt x="353242" y="10150"/>
                  </a:lnTo>
                  <a:lnTo>
                    <a:pt x="309493" y="1548"/>
                  </a:lnTo>
                  <a:lnTo>
                    <a:pt x="264978" y="0"/>
                  </a:lnTo>
                  <a:lnTo>
                    <a:pt x="220611" y="5579"/>
                  </a:lnTo>
                  <a:lnTo>
                    <a:pt x="177309" y="18362"/>
                  </a:lnTo>
                  <a:lnTo>
                    <a:pt x="135988" y="38423"/>
                  </a:lnTo>
                  <a:lnTo>
                    <a:pt x="97563" y="65839"/>
                  </a:lnTo>
                  <a:lnTo>
                    <a:pt x="65493" y="97834"/>
                  </a:lnTo>
                  <a:lnTo>
                    <a:pt x="39657" y="133592"/>
                  </a:lnTo>
                  <a:lnTo>
                    <a:pt x="20124" y="172306"/>
                  </a:lnTo>
                  <a:lnTo>
                    <a:pt x="6959" y="213167"/>
                  </a:lnTo>
                  <a:lnTo>
                    <a:pt x="229" y="255368"/>
                  </a:lnTo>
                  <a:lnTo>
                    <a:pt x="0" y="298101"/>
                  </a:lnTo>
                  <a:lnTo>
                    <a:pt x="6338" y="340558"/>
                  </a:lnTo>
                  <a:lnTo>
                    <a:pt x="19309" y="381930"/>
                  </a:lnTo>
                  <a:lnTo>
                    <a:pt x="38981" y="421412"/>
                  </a:lnTo>
                  <a:lnTo>
                    <a:pt x="65420" y="458193"/>
                  </a:lnTo>
                  <a:lnTo>
                    <a:pt x="97411" y="490267"/>
                  </a:lnTo>
                  <a:lnTo>
                    <a:pt x="133166" y="516104"/>
                  </a:lnTo>
                  <a:lnTo>
                    <a:pt x="171878" y="535638"/>
                  </a:lnTo>
                  <a:lnTo>
                    <a:pt x="212739" y="548803"/>
                  </a:lnTo>
                  <a:lnTo>
                    <a:pt x="254940" y="555532"/>
                  </a:lnTo>
                  <a:lnTo>
                    <a:pt x="297674" y="555761"/>
                  </a:lnTo>
                  <a:lnTo>
                    <a:pt x="340134" y="549421"/>
                  </a:lnTo>
                  <a:lnTo>
                    <a:pt x="381511" y="536448"/>
                  </a:lnTo>
                  <a:lnTo>
                    <a:pt x="420998" y="516776"/>
                  </a:lnTo>
                  <a:lnTo>
                    <a:pt x="457786" y="490337"/>
                  </a:lnTo>
                  <a:lnTo>
                    <a:pt x="493019" y="454561"/>
                  </a:lnTo>
                  <a:lnTo>
                    <a:pt x="520554" y="414251"/>
                  </a:lnTo>
                  <a:lnTo>
                    <a:pt x="540297" y="370512"/>
                  </a:lnTo>
                  <a:lnTo>
                    <a:pt x="552158" y="324453"/>
                  </a:lnTo>
                  <a:lnTo>
                    <a:pt x="556046" y="27718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416340" y="6146498"/>
              <a:ext cx="207251" cy="13456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14"/>
            <a:ext cx="10692002" cy="7559990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934319" y="3264215"/>
            <a:ext cx="1856105" cy="1004057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Безналичный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расчет</a:t>
            </a:r>
            <a:endParaRPr sz="1400" dirty="0">
              <a:latin typeface="Calibri"/>
              <a:cs typeface="Calibri"/>
            </a:endParaRPr>
          </a:p>
          <a:p>
            <a:pPr marL="12700" marR="156845">
              <a:lnSpc>
                <a:spcPts val="1730"/>
              </a:lnSpc>
              <a:spcBef>
                <a:spcPts val="62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Заключить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договор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условиях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ts val="1695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предоплаты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77289" y="4404537"/>
            <a:ext cx="7987375" cy="177484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74675">
              <a:lnSpc>
                <a:spcPts val="1730"/>
              </a:lnSpc>
              <a:spcBef>
                <a:spcPts val="32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Получив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обратную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связь от персонального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менеджера, 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согласуйте меню и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обсудите детали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бронирования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 dirty="0">
              <a:latin typeface="Calibri"/>
              <a:cs typeface="Calibri"/>
            </a:endParaRPr>
          </a:p>
          <a:p>
            <a:pPr marL="12700" marR="2875915">
              <a:lnSpc>
                <a:spcPts val="1730"/>
              </a:lnSpc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Примите в письменном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виде  финальное подтверждение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 dirty="0">
              <a:latin typeface="Calibri"/>
              <a:cs typeface="Calibri"/>
            </a:endParaRPr>
          </a:p>
          <a:p>
            <a:pPr marL="12700" marR="5080">
              <a:lnSpc>
                <a:spcPts val="1730"/>
              </a:lnSpc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Приходите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в кафе, забронированное согласно </a:t>
            </a:r>
            <a:r>
              <a:rPr sz="1600" dirty="0" err="1">
                <a:solidFill>
                  <a:srgbClr val="FFFFFF"/>
                </a:solidFill>
                <a:latin typeface="Calibri"/>
                <a:cs typeface="Calibri"/>
              </a:rPr>
              <a:t>вашему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 err="1" smtClean="0">
                <a:solidFill>
                  <a:srgbClr val="FFFFFF"/>
                </a:solidFill>
                <a:latin typeface="Calibri"/>
                <a:cs typeface="Calibri"/>
              </a:rPr>
              <a:t>заказу</a:t>
            </a:r>
            <a:r>
              <a:rPr lang="ru-RU" sz="1600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131" y="242262"/>
            <a:ext cx="43065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/>
              <a:t>Как </a:t>
            </a:r>
            <a:r>
              <a:rPr sz="2500" spc="-5" dirty="0"/>
              <a:t>воспользоваться</a:t>
            </a:r>
            <a:r>
              <a:rPr sz="2500" spc="-35" dirty="0"/>
              <a:t> </a:t>
            </a:r>
            <a:r>
              <a:rPr sz="2500" spc="-5" dirty="0"/>
              <a:t>сервисом</a:t>
            </a:r>
            <a:endParaRPr sz="2500"/>
          </a:p>
        </p:txBody>
      </p:sp>
      <p:sp>
        <p:nvSpPr>
          <p:cNvPr id="7" name="object 7"/>
          <p:cNvSpPr txBox="1"/>
          <p:nvPr/>
        </p:nvSpPr>
        <p:spPr>
          <a:xfrm>
            <a:off x="1388947" y="1095188"/>
            <a:ext cx="7313553" cy="1213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0295">
              <a:lnSpc>
                <a:spcPts val="1825"/>
              </a:lnSpc>
              <a:spcBef>
                <a:spcPts val="1570"/>
              </a:spcBef>
            </a:pPr>
            <a:r>
              <a:rPr sz="1600" dirty="0" err="1">
                <a:solidFill>
                  <a:srgbClr val="FFFFFF"/>
                </a:solidFill>
                <a:latin typeface="Calibri"/>
                <a:cs typeface="Calibri"/>
              </a:rPr>
              <a:t>Перейдите</a:t>
            </a:r>
            <a:r>
              <a:rPr sz="16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на сайте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www.cafemumu.ru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в раздел «Услуги» –</a:t>
            </a:r>
          </a:p>
          <a:p>
            <a:pPr marL="1090295">
              <a:lnSpc>
                <a:spcPts val="1825"/>
              </a:lnSpc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«Питание организованных групп»</a:t>
            </a:r>
          </a:p>
          <a:p>
            <a:pPr marL="1090295" marR="902969">
              <a:lnSpc>
                <a:spcPct val="150000"/>
              </a:lnSpc>
            </a:pPr>
            <a:endParaRPr lang="ru-RU" sz="16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090295" marR="902969">
              <a:lnSpc>
                <a:spcPct val="150000"/>
              </a:lnSpc>
            </a:pPr>
            <a:r>
              <a:rPr sz="1600" dirty="0" err="1" smtClean="0">
                <a:solidFill>
                  <a:srgbClr val="FFFFFF"/>
                </a:solidFill>
                <a:latin typeface="Calibri"/>
                <a:cs typeface="Calibri"/>
              </a:rPr>
              <a:t>Заполните</a:t>
            </a:r>
            <a:r>
              <a:rPr sz="16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онлайн форму «Оформление </a:t>
            </a:r>
            <a:r>
              <a:rPr sz="1600" dirty="0" err="1">
                <a:solidFill>
                  <a:srgbClr val="FFFFFF"/>
                </a:solidFill>
                <a:latin typeface="Calibri"/>
                <a:cs typeface="Calibri"/>
              </a:rPr>
              <a:t>заявки</a:t>
            </a:r>
            <a:r>
              <a:rPr sz="1600" dirty="0" smtClean="0">
                <a:solidFill>
                  <a:srgbClr val="FFFFFF"/>
                </a:solidFill>
                <a:latin typeface="Calibri"/>
                <a:cs typeface="Calibri"/>
              </a:rPr>
              <a:t>»</a:t>
            </a:r>
            <a:endParaRPr lang="ru-RU" sz="16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37962" y="506754"/>
            <a:ext cx="5454650" cy="0"/>
          </a:xfrm>
          <a:custGeom>
            <a:avLst/>
            <a:gdLst/>
            <a:ahLst/>
            <a:cxnLst/>
            <a:rect l="l" t="t" r="r" b="b"/>
            <a:pathLst>
              <a:path w="5454650">
                <a:moveTo>
                  <a:pt x="0" y="0"/>
                </a:moveTo>
                <a:lnTo>
                  <a:pt x="545404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35697" y="7010565"/>
            <a:ext cx="1579102" cy="3314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0394" y="7187971"/>
            <a:ext cx="7465059" cy="0"/>
          </a:xfrm>
          <a:custGeom>
            <a:avLst/>
            <a:gdLst/>
            <a:ahLst/>
            <a:cxnLst/>
            <a:rect l="l" t="t" r="r" b="b"/>
            <a:pathLst>
              <a:path w="7465059">
                <a:moveTo>
                  <a:pt x="746488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" name="Группа 71"/>
          <p:cNvGrpSpPr/>
          <p:nvPr/>
        </p:nvGrpSpPr>
        <p:grpSpPr>
          <a:xfrm>
            <a:off x="1501263" y="1957199"/>
            <a:ext cx="558100" cy="477564"/>
            <a:chOff x="1389159" y="2161217"/>
            <a:chExt cx="685800" cy="442595"/>
          </a:xfrm>
        </p:grpSpPr>
        <p:sp>
          <p:nvSpPr>
            <p:cNvPr id="11" name="object 11"/>
            <p:cNvSpPr/>
            <p:nvPr/>
          </p:nvSpPr>
          <p:spPr>
            <a:xfrm>
              <a:off x="1389159" y="2161217"/>
              <a:ext cx="685800" cy="442595"/>
            </a:xfrm>
            <a:custGeom>
              <a:avLst/>
              <a:gdLst/>
              <a:ahLst/>
              <a:cxnLst/>
              <a:rect l="l" t="t" r="r" b="b"/>
              <a:pathLst>
                <a:path w="685800" h="442594">
                  <a:moveTo>
                    <a:pt x="603084" y="442264"/>
                  </a:moveTo>
                  <a:lnTo>
                    <a:pt x="655827" y="442264"/>
                  </a:lnTo>
                  <a:lnTo>
                    <a:pt x="667274" y="439955"/>
                  </a:lnTo>
                  <a:lnTo>
                    <a:pt x="676619" y="433657"/>
                  </a:lnTo>
                  <a:lnTo>
                    <a:pt x="682918" y="424316"/>
                  </a:lnTo>
                  <a:lnTo>
                    <a:pt x="685228" y="412877"/>
                  </a:lnTo>
                  <a:lnTo>
                    <a:pt x="685228" y="29387"/>
                  </a:lnTo>
                  <a:lnTo>
                    <a:pt x="682918" y="17948"/>
                  </a:lnTo>
                  <a:lnTo>
                    <a:pt x="676619" y="8607"/>
                  </a:lnTo>
                  <a:lnTo>
                    <a:pt x="667274" y="2309"/>
                  </a:lnTo>
                  <a:lnTo>
                    <a:pt x="655827" y="0"/>
                  </a:lnTo>
                  <a:lnTo>
                    <a:pt x="29400" y="0"/>
                  </a:lnTo>
                  <a:lnTo>
                    <a:pt x="17954" y="2309"/>
                  </a:lnTo>
                  <a:lnTo>
                    <a:pt x="8609" y="8607"/>
                  </a:lnTo>
                  <a:lnTo>
                    <a:pt x="2309" y="17948"/>
                  </a:lnTo>
                  <a:lnTo>
                    <a:pt x="0" y="29387"/>
                  </a:lnTo>
                  <a:lnTo>
                    <a:pt x="0" y="412877"/>
                  </a:lnTo>
                  <a:lnTo>
                    <a:pt x="2309" y="424316"/>
                  </a:lnTo>
                  <a:lnTo>
                    <a:pt x="8609" y="433657"/>
                  </a:lnTo>
                  <a:lnTo>
                    <a:pt x="17954" y="439955"/>
                  </a:lnTo>
                  <a:lnTo>
                    <a:pt x="29400" y="442264"/>
                  </a:lnTo>
                  <a:lnTo>
                    <a:pt x="462978" y="442264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15423" y="2246468"/>
              <a:ext cx="316865" cy="0"/>
            </a:xfrm>
            <a:custGeom>
              <a:avLst/>
              <a:gdLst/>
              <a:ahLst/>
              <a:cxnLst/>
              <a:rect l="l" t="t" r="r" b="b"/>
              <a:pathLst>
                <a:path w="316864">
                  <a:moveTo>
                    <a:pt x="0" y="0"/>
                  </a:moveTo>
                  <a:lnTo>
                    <a:pt x="31656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83208" y="2220819"/>
              <a:ext cx="73355" cy="15628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15423" y="2303556"/>
              <a:ext cx="316865" cy="0"/>
            </a:xfrm>
            <a:custGeom>
              <a:avLst/>
              <a:gdLst/>
              <a:ahLst/>
              <a:cxnLst/>
              <a:rect l="l" t="t" r="r" b="b"/>
              <a:pathLst>
                <a:path w="316864">
                  <a:moveTo>
                    <a:pt x="0" y="0"/>
                  </a:moveTo>
                  <a:lnTo>
                    <a:pt x="31656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15423" y="2360631"/>
              <a:ext cx="316865" cy="0"/>
            </a:xfrm>
            <a:custGeom>
              <a:avLst/>
              <a:gdLst/>
              <a:ahLst/>
              <a:cxnLst/>
              <a:rect l="l" t="t" r="r" b="b"/>
              <a:pathLst>
                <a:path w="316864">
                  <a:moveTo>
                    <a:pt x="0" y="0"/>
                  </a:moveTo>
                  <a:lnTo>
                    <a:pt x="31656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08193" y="2440581"/>
              <a:ext cx="323850" cy="85090"/>
            </a:xfrm>
            <a:custGeom>
              <a:avLst/>
              <a:gdLst/>
              <a:ahLst/>
              <a:cxnLst/>
              <a:rect l="l" t="t" r="r" b="b"/>
              <a:pathLst>
                <a:path w="323850" h="85089">
                  <a:moveTo>
                    <a:pt x="22491" y="84493"/>
                  </a:moveTo>
                  <a:lnTo>
                    <a:pt x="301307" y="84493"/>
                  </a:lnTo>
                  <a:lnTo>
                    <a:pt x="310054" y="82725"/>
                  </a:lnTo>
                  <a:lnTo>
                    <a:pt x="317199" y="77904"/>
                  </a:lnTo>
                  <a:lnTo>
                    <a:pt x="322019" y="70755"/>
                  </a:lnTo>
                  <a:lnTo>
                    <a:pt x="323786" y="62001"/>
                  </a:lnTo>
                  <a:lnTo>
                    <a:pt x="323786" y="22479"/>
                  </a:lnTo>
                  <a:lnTo>
                    <a:pt x="322019" y="13732"/>
                  </a:lnTo>
                  <a:lnTo>
                    <a:pt x="317199" y="6586"/>
                  </a:lnTo>
                  <a:lnTo>
                    <a:pt x="310054" y="1767"/>
                  </a:lnTo>
                  <a:lnTo>
                    <a:pt x="301307" y="0"/>
                  </a:lnTo>
                  <a:lnTo>
                    <a:pt x="22491" y="0"/>
                  </a:lnTo>
                  <a:lnTo>
                    <a:pt x="13737" y="1767"/>
                  </a:lnTo>
                  <a:lnTo>
                    <a:pt x="6588" y="6586"/>
                  </a:lnTo>
                  <a:lnTo>
                    <a:pt x="1767" y="13732"/>
                  </a:lnTo>
                  <a:lnTo>
                    <a:pt x="0" y="22479"/>
                  </a:lnTo>
                  <a:lnTo>
                    <a:pt x="0" y="62001"/>
                  </a:lnTo>
                  <a:lnTo>
                    <a:pt x="1767" y="70755"/>
                  </a:lnTo>
                  <a:lnTo>
                    <a:pt x="6588" y="77904"/>
                  </a:lnTo>
                  <a:lnTo>
                    <a:pt x="13737" y="82725"/>
                  </a:lnTo>
                  <a:lnTo>
                    <a:pt x="22491" y="84493"/>
                  </a:lnTo>
                  <a:close/>
                </a:path>
              </a:pathLst>
            </a:custGeom>
            <a:ln w="25399">
              <a:solidFill>
                <a:srgbClr val="ED1B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916118" y="26034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6221" y="3145917"/>
            <a:ext cx="197027" cy="656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6216" y="3266307"/>
            <a:ext cx="65684" cy="656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57577" y="3288207"/>
            <a:ext cx="66040" cy="22225"/>
          </a:xfrm>
          <a:custGeom>
            <a:avLst/>
            <a:gdLst/>
            <a:ahLst/>
            <a:cxnLst/>
            <a:rect l="l" t="t" r="r" b="b"/>
            <a:pathLst>
              <a:path w="66039" h="22225">
                <a:moveTo>
                  <a:pt x="0" y="0"/>
                </a:moveTo>
                <a:lnTo>
                  <a:pt x="65671" y="0"/>
                </a:lnTo>
                <a:lnTo>
                  <a:pt x="65671" y="21894"/>
                </a:lnTo>
                <a:lnTo>
                  <a:pt x="0" y="21894"/>
                </a:lnTo>
                <a:lnTo>
                  <a:pt x="0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8098" y="337897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46443" y="0"/>
                </a:moveTo>
                <a:lnTo>
                  <a:pt x="30962" y="15481"/>
                </a:lnTo>
                <a:lnTo>
                  <a:pt x="0" y="15481"/>
                </a:lnTo>
                <a:lnTo>
                  <a:pt x="15481" y="30962"/>
                </a:lnTo>
                <a:lnTo>
                  <a:pt x="0" y="46443"/>
                </a:lnTo>
                <a:lnTo>
                  <a:pt x="15481" y="61912"/>
                </a:lnTo>
                <a:lnTo>
                  <a:pt x="30962" y="46443"/>
                </a:lnTo>
                <a:lnTo>
                  <a:pt x="61912" y="46443"/>
                </a:lnTo>
                <a:lnTo>
                  <a:pt x="46443" y="30962"/>
                </a:lnTo>
                <a:lnTo>
                  <a:pt x="61912" y="15481"/>
                </a:lnTo>
                <a:lnTo>
                  <a:pt x="30962" y="15481"/>
                </a:lnTo>
                <a:lnTo>
                  <a:pt x="15481" y="0"/>
                </a:lnTo>
                <a:lnTo>
                  <a:pt x="46443" y="0"/>
                </a:lnTo>
                <a:close/>
              </a:path>
              <a:path w="62230" h="62229">
                <a:moveTo>
                  <a:pt x="61912" y="46443"/>
                </a:moveTo>
                <a:lnTo>
                  <a:pt x="30962" y="46443"/>
                </a:lnTo>
                <a:lnTo>
                  <a:pt x="46443" y="61912"/>
                </a:lnTo>
                <a:lnTo>
                  <a:pt x="61912" y="46443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57577" y="3397668"/>
            <a:ext cx="66040" cy="22225"/>
          </a:xfrm>
          <a:custGeom>
            <a:avLst/>
            <a:gdLst/>
            <a:ahLst/>
            <a:cxnLst/>
            <a:rect l="l" t="t" r="r" b="b"/>
            <a:pathLst>
              <a:path w="66039" h="22225">
                <a:moveTo>
                  <a:pt x="0" y="0"/>
                </a:moveTo>
                <a:lnTo>
                  <a:pt x="65671" y="0"/>
                </a:lnTo>
                <a:lnTo>
                  <a:pt x="65671" y="21894"/>
                </a:lnTo>
                <a:lnTo>
                  <a:pt x="0" y="21894"/>
                </a:lnTo>
                <a:lnTo>
                  <a:pt x="0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79460" y="3425025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29">
                <a:moveTo>
                  <a:pt x="0" y="0"/>
                </a:moveTo>
                <a:lnTo>
                  <a:pt x="21894" y="0"/>
                </a:lnTo>
                <a:lnTo>
                  <a:pt x="21894" y="10947"/>
                </a:lnTo>
                <a:lnTo>
                  <a:pt x="0" y="10947"/>
                </a:lnTo>
                <a:lnTo>
                  <a:pt x="0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79460" y="3381247"/>
            <a:ext cx="22225" cy="11430"/>
          </a:xfrm>
          <a:custGeom>
            <a:avLst/>
            <a:gdLst/>
            <a:ahLst/>
            <a:cxnLst/>
            <a:rect l="l" t="t" r="r" b="b"/>
            <a:pathLst>
              <a:path w="22225" h="11429">
                <a:moveTo>
                  <a:pt x="0" y="0"/>
                </a:moveTo>
                <a:lnTo>
                  <a:pt x="21894" y="0"/>
                </a:lnTo>
                <a:lnTo>
                  <a:pt x="21894" y="10934"/>
                </a:lnTo>
                <a:lnTo>
                  <a:pt x="0" y="10934"/>
                </a:lnTo>
                <a:lnTo>
                  <a:pt x="0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Группа 72"/>
          <p:cNvGrpSpPr/>
          <p:nvPr/>
        </p:nvGrpSpPr>
        <p:grpSpPr>
          <a:xfrm>
            <a:off x="1481391" y="2817546"/>
            <a:ext cx="577971" cy="514432"/>
            <a:chOff x="1410284" y="2817545"/>
            <a:chExt cx="657265" cy="657328"/>
          </a:xfrm>
        </p:grpSpPr>
        <p:sp>
          <p:nvSpPr>
            <p:cNvPr id="18" name="object 18"/>
            <p:cNvSpPr/>
            <p:nvPr/>
          </p:nvSpPr>
          <p:spPr>
            <a:xfrm>
              <a:off x="1782434" y="3102128"/>
              <a:ext cx="285115" cy="372745"/>
            </a:xfrm>
            <a:custGeom>
              <a:avLst/>
              <a:gdLst/>
              <a:ahLst/>
              <a:cxnLst/>
              <a:rect l="l" t="t" r="r" b="b"/>
              <a:pathLst>
                <a:path w="285114" h="372745">
                  <a:moveTo>
                    <a:pt x="251752" y="0"/>
                  </a:moveTo>
                  <a:lnTo>
                    <a:pt x="32842" y="0"/>
                  </a:lnTo>
                  <a:lnTo>
                    <a:pt x="20059" y="2579"/>
                  </a:lnTo>
                  <a:lnTo>
                    <a:pt x="9620" y="9615"/>
                  </a:lnTo>
                  <a:lnTo>
                    <a:pt x="2581" y="20054"/>
                  </a:lnTo>
                  <a:lnTo>
                    <a:pt x="0" y="32842"/>
                  </a:lnTo>
                  <a:lnTo>
                    <a:pt x="0" y="339318"/>
                  </a:lnTo>
                  <a:lnTo>
                    <a:pt x="2581" y="352101"/>
                  </a:lnTo>
                  <a:lnTo>
                    <a:pt x="9620" y="362540"/>
                  </a:lnTo>
                  <a:lnTo>
                    <a:pt x="20059" y="369579"/>
                  </a:lnTo>
                  <a:lnTo>
                    <a:pt x="32842" y="372160"/>
                  </a:lnTo>
                  <a:lnTo>
                    <a:pt x="251752" y="372160"/>
                  </a:lnTo>
                  <a:lnTo>
                    <a:pt x="264534" y="369579"/>
                  </a:lnTo>
                  <a:lnTo>
                    <a:pt x="274974" y="362540"/>
                  </a:lnTo>
                  <a:lnTo>
                    <a:pt x="282013" y="352101"/>
                  </a:lnTo>
                  <a:lnTo>
                    <a:pt x="282386" y="350253"/>
                  </a:lnTo>
                  <a:lnTo>
                    <a:pt x="26797" y="350253"/>
                  </a:lnTo>
                  <a:lnTo>
                    <a:pt x="21894" y="345363"/>
                  </a:lnTo>
                  <a:lnTo>
                    <a:pt x="21894" y="262699"/>
                  </a:lnTo>
                  <a:lnTo>
                    <a:pt x="284594" y="262699"/>
                  </a:lnTo>
                  <a:lnTo>
                    <a:pt x="284594" y="240804"/>
                  </a:lnTo>
                  <a:lnTo>
                    <a:pt x="21894" y="240804"/>
                  </a:lnTo>
                  <a:lnTo>
                    <a:pt x="21894" y="153238"/>
                  </a:lnTo>
                  <a:lnTo>
                    <a:pt x="284594" y="153238"/>
                  </a:lnTo>
                  <a:lnTo>
                    <a:pt x="284594" y="131343"/>
                  </a:lnTo>
                  <a:lnTo>
                    <a:pt x="21894" y="131343"/>
                  </a:lnTo>
                  <a:lnTo>
                    <a:pt x="21894" y="26796"/>
                  </a:lnTo>
                  <a:lnTo>
                    <a:pt x="26797" y="21894"/>
                  </a:lnTo>
                  <a:lnTo>
                    <a:pt x="282384" y="21894"/>
                  </a:lnTo>
                  <a:lnTo>
                    <a:pt x="282013" y="20054"/>
                  </a:lnTo>
                  <a:lnTo>
                    <a:pt x="274974" y="9615"/>
                  </a:lnTo>
                  <a:lnTo>
                    <a:pt x="264534" y="2579"/>
                  </a:lnTo>
                  <a:lnTo>
                    <a:pt x="251752" y="0"/>
                  </a:lnTo>
                  <a:close/>
                </a:path>
                <a:path w="285114" h="372745">
                  <a:moveTo>
                    <a:pt x="153238" y="262699"/>
                  </a:moveTo>
                  <a:lnTo>
                    <a:pt x="131356" y="262699"/>
                  </a:lnTo>
                  <a:lnTo>
                    <a:pt x="131356" y="350253"/>
                  </a:lnTo>
                  <a:lnTo>
                    <a:pt x="153238" y="350253"/>
                  </a:lnTo>
                  <a:lnTo>
                    <a:pt x="153238" y="262699"/>
                  </a:lnTo>
                  <a:close/>
                </a:path>
                <a:path w="285114" h="372745">
                  <a:moveTo>
                    <a:pt x="284594" y="262699"/>
                  </a:moveTo>
                  <a:lnTo>
                    <a:pt x="262699" y="262699"/>
                  </a:lnTo>
                  <a:lnTo>
                    <a:pt x="262699" y="345363"/>
                  </a:lnTo>
                  <a:lnTo>
                    <a:pt x="257797" y="350253"/>
                  </a:lnTo>
                  <a:lnTo>
                    <a:pt x="282386" y="350253"/>
                  </a:lnTo>
                  <a:lnTo>
                    <a:pt x="284594" y="339318"/>
                  </a:lnTo>
                  <a:lnTo>
                    <a:pt x="284594" y="262699"/>
                  </a:lnTo>
                  <a:close/>
                </a:path>
                <a:path w="285114" h="372745">
                  <a:moveTo>
                    <a:pt x="153238" y="153238"/>
                  </a:moveTo>
                  <a:lnTo>
                    <a:pt x="131356" y="153238"/>
                  </a:lnTo>
                  <a:lnTo>
                    <a:pt x="131356" y="240804"/>
                  </a:lnTo>
                  <a:lnTo>
                    <a:pt x="153238" y="240804"/>
                  </a:lnTo>
                  <a:lnTo>
                    <a:pt x="153238" y="153238"/>
                  </a:lnTo>
                  <a:close/>
                </a:path>
                <a:path w="285114" h="372745">
                  <a:moveTo>
                    <a:pt x="284594" y="153238"/>
                  </a:moveTo>
                  <a:lnTo>
                    <a:pt x="262699" y="153238"/>
                  </a:lnTo>
                  <a:lnTo>
                    <a:pt x="262699" y="240804"/>
                  </a:lnTo>
                  <a:lnTo>
                    <a:pt x="284594" y="240804"/>
                  </a:lnTo>
                  <a:lnTo>
                    <a:pt x="284594" y="153238"/>
                  </a:lnTo>
                  <a:close/>
                </a:path>
                <a:path w="285114" h="372745">
                  <a:moveTo>
                    <a:pt x="282384" y="21894"/>
                  </a:moveTo>
                  <a:lnTo>
                    <a:pt x="257797" y="21894"/>
                  </a:lnTo>
                  <a:lnTo>
                    <a:pt x="262699" y="26796"/>
                  </a:lnTo>
                  <a:lnTo>
                    <a:pt x="262699" y="131343"/>
                  </a:lnTo>
                  <a:lnTo>
                    <a:pt x="284594" y="131343"/>
                  </a:lnTo>
                  <a:lnTo>
                    <a:pt x="284594" y="32842"/>
                  </a:lnTo>
                  <a:lnTo>
                    <a:pt x="282384" y="218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10284" y="2817548"/>
              <a:ext cx="459740" cy="657225"/>
            </a:xfrm>
            <a:custGeom>
              <a:avLst/>
              <a:gdLst/>
              <a:ahLst/>
              <a:cxnLst/>
              <a:rect l="l" t="t" r="r" b="b"/>
              <a:pathLst>
                <a:path w="459739" h="657225">
                  <a:moveTo>
                    <a:pt x="437832" y="0"/>
                  </a:moveTo>
                  <a:lnTo>
                    <a:pt x="120408" y="0"/>
                  </a:lnTo>
                  <a:lnTo>
                    <a:pt x="117418" y="101"/>
                  </a:lnTo>
                  <a:lnTo>
                    <a:pt x="3213" y="112661"/>
                  </a:lnTo>
                  <a:lnTo>
                    <a:pt x="63" y="117513"/>
                  </a:lnTo>
                  <a:lnTo>
                    <a:pt x="101" y="120395"/>
                  </a:lnTo>
                  <a:lnTo>
                    <a:pt x="0" y="634834"/>
                  </a:lnTo>
                  <a:lnTo>
                    <a:pt x="1720" y="643358"/>
                  </a:lnTo>
                  <a:lnTo>
                    <a:pt x="6413" y="650322"/>
                  </a:lnTo>
                  <a:lnTo>
                    <a:pt x="13373" y="655019"/>
                  </a:lnTo>
                  <a:lnTo>
                    <a:pt x="21894" y="656742"/>
                  </a:lnTo>
                  <a:lnTo>
                    <a:pt x="350266" y="656742"/>
                  </a:lnTo>
                  <a:lnTo>
                    <a:pt x="350266" y="634834"/>
                  </a:lnTo>
                  <a:lnTo>
                    <a:pt x="21894" y="634834"/>
                  </a:lnTo>
                  <a:lnTo>
                    <a:pt x="21894" y="131343"/>
                  </a:lnTo>
                  <a:lnTo>
                    <a:pt x="109461" y="131343"/>
                  </a:lnTo>
                  <a:lnTo>
                    <a:pt x="131356" y="109448"/>
                  </a:lnTo>
                  <a:lnTo>
                    <a:pt x="37376" y="109448"/>
                  </a:lnTo>
                  <a:lnTo>
                    <a:pt x="109461" y="37363"/>
                  </a:lnTo>
                  <a:lnTo>
                    <a:pt x="131356" y="37363"/>
                  </a:lnTo>
                  <a:lnTo>
                    <a:pt x="131356" y="21882"/>
                  </a:lnTo>
                  <a:lnTo>
                    <a:pt x="459727" y="21882"/>
                  </a:lnTo>
                  <a:lnTo>
                    <a:pt x="458006" y="13362"/>
                  </a:lnTo>
                  <a:lnTo>
                    <a:pt x="453313" y="6407"/>
                  </a:lnTo>
                  <a:lnTo>
                    <a:pt x="446354" y="1718"/>
                  </a:lnTo>
                  <a:lnTo>
                    <a:pt x="438336" y="101"/>
                  </a:lnTo>
                  <a:lnTo>
                    <a:pt x="120408" y="101"/>
                  </a:lnTo>
                  <a:lnTo>
                    <a:pt x="117513" y="63"/>
                  </a:lnTo>
                  <a:lnTo>
                    <a:pt x="438147" y="63"/>
                  </a:lnTo>
                  <a:lnTo>
                    <a:pt x="437832" y="0"/>
                  </a:lnTo>
                  <a:close/>
                </a:path>
                <a:path w="459739" h="657225">
                  <a:moveTo>
                    <a:pt x="317423" y="437819"/>
                  </a:moveTo>
                  <a:lnTo>
                    <a:pt x="295529" y="437819"/>
                  </a:lnTo>
                  <a:lnTo>
                    <a:pt x="295529" y="470649"/>
                  </a:lnTo>
                  <a:lnTo>
                    <a:pt x="48691" y="470649"/>
                  </a:lnTo>
                  <a:lnTo>
                    <a:pt x="43789" y="475551"/>
                  </a:lnTo>
                  <a:lnTo>
                    <a:pt x="43789" y="542378"/>
                  </a:lnTo>
                  <a:lnTo>
                    <a:pt x="48691" y="547281"/>
                  </a:lnTo>
                  <a:lnTo>
                    <a:pt x="295529" y="547281"/>
                  </a:lnTo>
                  <a:lnTo>
                    <a:pt x="295529" y="580123"/>
                  </a:lnTo>
                  <a:lnTo>
                    <a:pt x="48691" y="580123"/>
                  </a:lnTo>
                  <a:lnTo>
                    <a:pt x="43789" y="585012"/>
                  </a:lnTo>
                  <a:lnTo>
                    <a:pt x="43789" y="634834"/>
                  </a:lnTo>
                  <a:lnTo>
                    <a:pt x="65671" y="634834"/>
                  </a:lnTo>
                  <a:lnTo>
                    <a:pt x="65671" y="602005"/>
                  </a:lnTo>
                  <a:lnTo>
                    <a:pt x="312521" y="602005"/>
                  </a:lnTo>
                  <a:lnTo>
                    <a:pt x="317423" y="597103"/>
                  </a:lnTo>
                  <a:lnTo>
                    <a:pt x="317423" y="530288"/>
                  </a:lnTo>
                  <a:lnTo>
                    <a:pt x="312521" y="525386"/>
                  </a:lnTo>
                  <a:lnTo>
                    <a:pt x="65671" y="525386"/>
                  </a:lnTo>
                  <a:lnTo>
                    <a:pt x="65671" y="492544"/>
                  </a:lnTo>
                  <a:lnTo>
                    <a:pt x="312521" y="492544"/>
                  </a:lnTo>
                  <a:lnTo>
                    <a:pt x="317423" y="487641"/>
                  </a:lnTo>
                  <a:lnTo>
                    <a:pt x="317423" y="437819"/>
                  </a:lnTo>
                  <a:close/>
                </a:path>
                <a:path w="459739" h="657225">
                  <a:moveTo>
                    <a:pt x="284594" y="602005"/>
                  </a:moveTo>
                  <a:lnTo>
                    <a:pt x="262699" y="602005"/>
                  </a:lnTo>
                  <a:lnTo>
                    <a:pt x="262699" y="634834"/>
                  </a:lnTo>
                  <a:lnTo>
                    <a:pt x="284594" y="634834"/>
                  </a:lnTo>
                  <a:lnTo>
                    <a:pt x="284594" y="602005"/>
                  </a:lnTo>
                  <a:close/>
                </a:path>
                <a:path w="459739" h="657225">
                  <a:moveTo>
                    <a:pt x="98513" y="547281"/>
                  </a:moveTo>
                  <a:lnTo>
                    <a:pt x="76631" y="547281"/>
                  </a:lnTo>
                  <a:lnTo>
                    <a:pt x="76631" y="580123"/>
                  </a:lnTo>
                  <a:lnTo>
                    <a:pt x="98513" y="580123"/>
                  </a:lnTo>
                  <a:lnTo>
                    <a:pt x="98513" y="547281"/>
                  </a:lnTo>
                  <a:close/>
                </a:path>
                <a:path w="459739" h="657225">
                  <a:moveTo>
                    <a:pt x="284594" y="492544"/>
                  </a:moveTo>
                  <a:lnTo>
                    <a:pt x="262699" y="492544"/>
                  </a:lnTo>
                  <a:lnTo>
                    <a:pt x="262699" y="525386"/>
                  </a:lnTo>
                  <a:lnTo>
                    <a:pt x="284594" y="525386"/>
                  </a:lnTo>
                  <a:lnTo>
                    <a:pt x="284594" y="492544"/>
                  </a:lnTo>
                  <a:close/>
                </a:path>
                <a:path w="459739" h="657225">
                  <a:moveTo>
                    <a:pt x="312521" y="415925"/>
                  </a:moveTo>
                  <a:lnTo>
                    <a:pt x="81521" y="415925"/>
                  </a:lnTo>
                  <a:lnTo>
                    <a:pt x="76631" y="420839"/>
                  </a:lnTo>
                  <a:lnTo>
                    <a:pt x="76631" y="470649"/>
                  </a:lnTo>
                  <a:lnTo>
                    <a:pt x="98513" y="470649"/>
                  </a:lnTo>
                  <a:lnTo>
                    <a:pt x="98513" y="437819"/>
                  </a:lnTo>
                  <a:lnTo>
                    <a:pt x="317423" y="437819"/>
                  </a:lnTo>
                  <a:lnTo>
                    <a:pt x="317423" y="420839"/>
                  </a:lnTo>
                  <a:lnTo>
                    <a:pt x="312521" y="415925"/>
                  </a:lnTo>
                  <a:close/>
                </a:path>
                <a:path w="459739" h="657225">
                  <a:moveTo>
                    <a:pt x="241020" y="218706"/>
                  </a:moveTo>
                  <a:lnTo>
                    <a:pt x="198398" y="227219"/>
                  </a:lnTo>
                  <a:lnTo>
                    <a:pt x="163561" y="250605"/>
                  </a:lnTo>
                  <a:lnTo>
                    <a:pt x="140038" y="285350"/>
                  </a:lnTo>
                  <a:lnTo>
                    <a:pt x="131356" y="327939"/>
                  </a:lnTo>
                  <a:lnTo>
                    <a:pt x="134300" y="353397"/>
                  </a:lnTo>
                  <a:lnTo>
                    <a:pt x="142935" y="377166"/>
                  </a:lnTo>
                  <a:lnTo>
                    <a:pt x="156794" y="398317"/>
                  </a:lnTo>
                  <a:lnTo>
                    <a:pt x="175412" y="415925"/>
                  </a:lnTo>
                  <a:lnTo>
                    <a:pt x="240804" y="415925"/>
                  </a:lnTo>
                  <a:lnTo>
                    <a:pt x="206739" y="409020"/>
                  </a:lnTo>
                  <a:lnTo>
                    <a:pt x="178919" y="390253"/>
                  </a:lnTo>
                  <a:lnTo>
                    <a:pt x="160149" y="362430"/>
                  </a:lnTo>
                  <a:lnTo>
                    <a:pt x="153238" y="328358"/>
                  </a:lnTo>
                  <a:lnTo>
                    <a:pt x="160119" y="294281"/>
                  </a:lnTo>
                  <a:lnTo>
                    <a:pt x="178885" y="266450"/>
                  </a:lnTo>
                  <a:lnTo>
                    <a:pt x="206719" y="247685"/>
                  </a:lnTo>
                  <a:lnTo>
                    <a:pt x="240804" y="240804"/>
                  </a:lnTo>
                  <a:lnTo>
                    <a:pt x="303434" y="240804"/>
                  </a:lnTo>
                  <a:lnTo>
                    <a:pt x="283609" y="227383"/>
                  </a:lnTo>
                  <a:lnTo>
                    <a:pt x="241020" y="218706"/>
                  </a:lnTo>
                  <a:close/>
                </a:path>
                <a:path w="459739" h="657225">
                  <a:moveTo>
                    <a:pt x="303434" y="240804"/>
                  </a:moveTo>
                  <a:lnTo>
                    <a:pt x="240804" y="240804"/>
                  </a:lnTo>
                  <a:lnTo>
                    <a:pt x="274889" y="247685"/>
                  </a:lnTo>
                  <a:lnTo>
                    <a:pt x="302723" y="266450"/>
                  </a:lnTo>
                  <a:lnTo>
                    <a:pt x="321489" y="294281"/>
                  </a:lnTo>
                  <a:lnTo>
                    <a:pt x="328371" y="328358"/>
                  </a:lnTo>
                  <a:lnTo>
                    <a:pt x="321489" y="362443"/>
                  </a:lnTo>
                  <a:lnTo>
                    <a:pt x="302723" y="390277"/>
                  </a:lnTo>
                  <a:lnTo>
                    <a:pt x="274889" y="409043"/>
                  </a:lnTo>
                  <a:lnTo>
                    <a:pt x="240804" y="415925"/>
                  </a:lnTo>
                  <a:lnTo>
                    <a:pt x="306197" y="415925"/>
                  </a:lnTo>
                  <a:lnTo>
                    <a:pt x="324762" y="398411"/>
                  </a:lnTo>
                  <a:lnTo>
                    <a:pt x="338604" y="377366"/>
                  </a:lnTo>
                  <a:lnTo>
                    <a:pt x="347259" y="353708"/>
                  </a:lnTo>
                  <a:lnTo>
                    <a:pt x="350266" y="328358"/>
                  </a:lnTo>
                  <a:lnTo>
                    <a:pt x="341745" y="285741"/>
                  </a:lnTo>
                  <a:lnTo>
                    <a:pt x="318355" y="250905"/>
                  </a:lnTo>
                  <a:lnTo>
                    <a:pt x="303434" y="240804"/>
                  </a:lnTo>
                  <a:close/>
                </a:path>
                <a:path w="459739" h="657225">
                  <a:moveTo>
                    <a:pt x="459727" y="21882"/>
                  </a:moveTo>
                  <a:lnTo>
                    <a:pt x="437832" y="21882"/>
                  </a:lnTo>
                  <a:lnTo>
                    <a:pt x="437832" y="262686"/>
                  </a:lnTo>
                  <a:lnTo>
                    <a:pt x="459727" y="262686"/>
                  </a:lnTo>
                  <a:lnTo>
                    <a:pt x="459727" y="21882"/>
                  </a:lnTo>
                  <a:close/>
                </a:path>
                <a:path w="459739" h="657225">
                  <a:moveTo>
                    <a:pt x="131356" y="37363"/>
                  </a:moveTo>
                  <a:lnTo>
                    <a:pt x="109461" y="37363"/>
                  </a:lnTo>
                  <a:lnTo>
                    <a:pt x="109461" y="109448"/>
                  </a:lnTo>
                  <a:lnTo>
                    <a:pt x="131356" y="109448"/>
                  </a:lnTo>
                  <a:lnTo>
                    <a:pt x="131356" y="373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91893" y="2817545"/>
              <a:ext cx="153670" cy="262890"/>
            </a:xfrm>
            <a:custGeom>
              <a:avLst/>
              <a:gdLst/>
              <a:ahLst/>
              <a:cxnLst/>
              <a:rect l="l" t="t" r="r" b="b"/>
              <a:pathLst>
                <a:path w="153669" h="262889">
                  <a:moveTo>
                    <a:pt x="104559" y="43776"/>
                  </a:moveTo>
                  <a:lnTo>
                    <a:pt x="4902" y="43776"/>
                  </a:lnTo>
                  <a:lnTo>
                    <a:pt x="0" y="48679"/>
                  </a:lnTo>
                  <a:lnTo>
                    <a:pt x="0" y="262699"/>
                  </a:lnTo>
                  <a:lnTo>
                    <a:pt x="21894" y="262699"/>
                  </a:lnTo>
                  <a:lnTo>
                    <a:pt x="21894" y="65671"/>
                  </a:lnTo>
                  <a:lnTo>
                    <a:pt x="149885" y="65671"/>
                  </a:lnTo>
                  <a:lnTo>
                    <a:pt x="146831" y="61137"/>
                  </a:lnTo>
                  <a:lnTo>
                    <a:pt x="139875" y="56445"/>
                  </a:lnTo>
                  <a:lnTo>
                    <a:pt x="131356" y="54724"/>
                  </a:lnTo>
                  <a:lnTo>
                    <a:pt x="109461" y="54724"/>
                  </a:lnTo>
                  <a:lnTo>
                    <a:pt x="109461" y="48679"/>
                  </a:lnTo>
                  <a:lnTo>
                    <a:pt x="104559" y="43776"/>
                  </a:lnTo>
                  <a:close/>
                </a:path>
                <a:path w="153669" h="262889">
                  <a:moveTo>
                    <a:pt x="149885" y="65671"/>
                  </a:moveTo>
                  <a:lnTo>
                    <a:pt x="87566" y="65671"/>
                  </a:lnTo>
                  <a:lnTo>
                    <a:pt x="87566" y="262699"/>
                  </a:lnTo>
                  <a:lnTo>
                    <a:pt x="109461" y="262699"/>
                  </a:lnTo>
                  <a:lnTo>
                    <a:pt x="109461" y="76619"/>
                  </a:lnTo>
                  <a:lnTo>
                    <a:pt x="153238" y="76619"/>
                  </a:lnTo>
                  <a:lnTo>
                    <a:pt x="151519" y="68097"/>
                  </a:lnTo>
                  <a:lnTo>
                    <a:pt x="149885" y="65671"/>
                  </a:lnTo>
                  <a:close/>
                </a:path>
                <a:path w="153669" h="262889">
                  <a:moveTo>
                    <a:pt x="153238" y="76619"/>
                  </a:moveTo>
                  <a:lnTo>
                    <a:pt x="131356" y="76619"/>
                  </a:lnTo>
                  <a:lnTo>
                    <a:pt x="131356" y="218909"/>
                  </a:lnTo>
                  <a:lnTo>
                    <a:pt x="153238" y="218909"/>
                  </a:lnTo>
                  <a:lnTo>
                    <a:pt x="153238" y="76619"/>
                  </a:lnTo>
                  <a:close/>
                </a:path>
                <a:path w="153669" h="262889">
                  <a:moveTo>
                    <a:pt x="82677" y="0"/>
                  </a:moveTo>
                  <a:lnTo>
                    <a:pt x="26797" y="0"/>
                  </a:lnTo>
                  <a:lnTo>
                    <a:pt x="21894" y="4902"/>
                  </a:lnTo>
                  <a:lnTo>
                    <a:pt x="21894" y="43776"/>
                  </a:lnTo>
                  <a:lnTo>
                    <a:pt x="43789" y="43776"/>
                  </a:lnTo>
                  <a:lnTo>
                    <a:pt x="43789" y="21882"/>
                  </a:lnTo>
                  <a:lnTo>
                    <a:pt x="87566" y="21882"/>
                  </a:lnTo>
                  <a:lnTo>
                    <a:pt x="87566" y="4902"/>
                  </a:lnTo>
                  <a:lnTo>
                    <a:pt x="82677" y="0"/>
                  </a:lnTo>
                  <a:close/>
                </a:path>
                <a:path w="153669" h="262889">
                  <a:moveTo>
                    <a:pt x="87566" y="21882"/>
                  </a:moveTo>
                  <a:lnTo>
                    <a:pt x="65684" y="21882"/>
                  </a:lnTo>
                  <a:lnTo>
                    <a:pt x="65684" y="43776"/>
                  </a:lnTo>
                  <a:lnTo>
                    <a:pt x="87566" y="43776"/>
                  </a:lnTo>
                  <a:lnTo>
                    <a:pt x="87566" y="218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1574469" y="2916059"/>
            <a:ext cx="186690" cy="0"/>
          </a:xfrm>
          <a:custGeom>
            <a:avLst/>
            <a:gdLst/>
            <a:ahLst/>
            <a:cxnLst/>
            <a:rect l="l" t="t" r="r" b="b"/>
            <a:pathLst>
              <a:path w="186689">
                <a:moveTo>
                  <a:pt x="0" y="0"/>
                </a:moveTo>
                <a:lnTo>
                  <a:pt x="186080" y="0"/>
                </a:lnTo>
              </a:path>
            </a:pathLst>
          </a:custGeom>
          <a:ln w="218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54073" y="2981718"/>
            <a:ext cx="372745" cy="0"/>
          </a:xfrm>
          <a:custGeom>
            <a:avLst/>
            <a:gdLst/>
            <a:ahLst/>
            <a:cxnLst/>
            <a:rect l="l" t="t" r="r" b="b"/>
            <a:pathLst>
              <a:path w="372744">
                <a:moveTo>
                  <a:pt x="0" y="0"/>
                </a:moveTo>
                <a:lnTo>
                  <a:pt x="372148" y="0"/>
                </a:lnTo>
              </a:path>
            </a:pathLst>
          </a:custGeom>
          <a:ln w="218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54073" y="3025520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4">
                <a:moveTo>
                  <a:pt x="0" y="0"/>
                </a:moveTo>
                <a:lnTo>
                  <a:pt x="131356" y="0"/>
                </a:lnTo>
              </a:path>
            </a:pathLst>
          </a:custGeom>
          <a:ln w="218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27720" y="3025520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501" y="0"/>
                </a:lnTo>
              </a:path>
            </a:pathLst>
          </a:custGeom>
          <a:ln w="218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82463" y="3387211"/>
            <a:ext cx="374015" cy="431165"/>
          </a:xfrm>
          <a:custGeom>
            <a:avLst/>
            <a:gdLst/>
            <a:ahLst/>
            <a:cxnLst/>
            <a:rect l="l" t="t" r="r" b="b"/>
            <a:pathLst>
              <a:path w="374014" h="431164">
                <a:moveTo>
                  <a:pt x="218367" y="0"/>
                </a:moveTo>
                <a:lnTo>
                  <a:pt x="208022" y="1145"/>
                </a:lnTo>
                <a:lnTo>
                  <a:pt x="198749" y="5901"/>
                </a:lnTo>
                <a:lnTo>
                  <a:pt x="191960" y="13826"/>
                </a:lnTo>
                <a:lnTo>
                  <a:pt x="114960" y="156879"/>
                </a:lnTo>
                <a:lnTo>
                  <a:pt x="21323" y="156879"/>
                </a:lnTo>
                <a:lnTo>
                  <a:pt x="0" y="409711"/>
                </a:lnTo>
                <a:lnTo>
                  <a:pt x="1651" y="418084"/>
                </a:lnTo>
                <a:lnTo>
                  <a:pt x="6180" y="424854"/>
                </a:lnTo>
                <a:lnTo>
                  <a:pt x="12949" y="429383"/>
                </a:lnTo>
                <a:lnTo>
                  <a:pt x="21323" y="431034"/>
                </a:lnTo>
                <a:lnTo>
                  <a:pt x="320459" y="431034"/>
                </a:lnTo>
                <a:lnTo>
                  <a:pt x="328832" y="429383"/>
                </a:lnTo>
                <a:lnTo>
                  <a:pt x="335602" y="424854"/>
                </a:lnTo>
                <a:lnTo>
                  <a:pt x="340131" y="418084"/>
                </a:lnTo>
                <a:lnTo>
                  <a:pt x="340860" y="414384"/>
                </a:lnTo>
                <a:lnTo>
                  <a:pt x="18211" y="414384"/>
                </a:lnTo>
                <a:lnTo>
                  <a:pt x="16129" y="412301"/>
                </a:lnTo>
                <a:lnTo>
                  <a:pt x="16129" y="213585"/>
                </a:lnTo>
                <a:lnTo>
                  <a:pt x="18211" y="211514"/>
                </a:lnTo>
                <a:lnTo>
                  <a:pt x="340940" y="211514"/>
                </a:lnTo>
                <a:lnTo>
                  <a:pt x="340497" y="209055"/>
                </a:lnTo>
                <a:lnTo>
                  <a:pt x="336967" y="202851"/>
                </a:lnTo>
                <a:lnTo>
                  <a:pt x="331682" y="198113"/>
                </a:lnTo>
                <a:lnTo>
                  <a:pt x="325132" y="195373"/>
                </a:lnTo>
                <a:lnTo>
                  <a:pt x="325413" y="194852"/>
                </a:lnTo>
                <a:lnTo>
                  <a:pt x="16129" y="194852"/>
                </a:lnTo>
                <a:lnTo>
                  <a:pt x="16129" y="176120"/>
                </a:lnTo>
                <a:lnTo>
                  <a:pt x="18211" y="173529"/>
                </a:lnTo>
                <a:lnTo>
                  <a:pt x="124926" y="173529"/>
                </a:lnTo>
                <a:lnTo>
                  <a:pt x="207048" y="21624"/>
                </a:lnTo>
                <a:lnTo>
                  <a:pt x="209638" y="16938"/>
                </a:lnTo>
                <a:lnTo>
                  <a:pt x="215887" y="14868"/>
                </a:lnTo>
                <a:lnTo>
                  <a:pt x="250466" y="14868"/>
                </a:lnTo>
                <a:lnTo>
                  <a:pt x="228371" y="2904"/>
                </a:lnTo>
                <a:lnTo>
                  <a:pt x="218367" y="0"/>
                </a:lnTo>
                <a:close/>
              </a:path>
              <a:path w="374014" h="431164">
                <a:moveTo>
                  <a:pt x="341782" y="355596"/>
                </a:moveTo>
                <a:lnTo>
                  <a:pt x="324612" y="355596"/>
                </a:lnTo>
                <a:lnTo>
                  <a:pt x="324612" y="412301"/>
                </a:lnTo>
                <a:lnTo>
                  <a:pt x="322529" y="414384"/>
                </a:lnTo>
                <a:lnTo>
                  <a:pt x="340860" y="414384"/>
                </a:lnTo>
                <a:lnTo>
                  <a:pt x="341782" y="409711"/>
                </a:lnTo>
                <a:lnTo>
                  <a:pt x="341782" y="355596"/>
                </a:lnTo>
                <a:close/>
              </a:path>
              <a:path w="374014" h="431164">
                <a:moveTo>
                  <a:pt x="355307" y="277059"/>
                </a:moveTo>
                <a:lnTo>
                  <a:pt x="292366" y="277059"/>
                </a:lnTo>
                <a:lnTo>
                  <a:pt x="282532" y="279056"/>
                </a:lnTo>
                <a:lnTo>
                  <a:pt x="274604" y="284465"/>
                </a:lnTo>
                <a:lnTo>
                  <a:pt x="269312" y="292409"/>
                </a:lnTo>
                <a:lnTo>
                  <a:pt x="267385" y="302015"/>
                </a:lnTo>
                <a:lnTo>
                  <a:pt x="267385" y="330628"/>
                </a:lnTo>
                <a:lnTo>
                  <a:pt x="269387" y="340460"/>
                </a:lnTo>
                <a:lnTo>
                  <a:pt x="274804" y="348384"/>
                </a:lnTo>
                <a:lnTo>
                  <a:pt x="282757" y="353672"/>
                </a:lnTo>
                <a:lnTo>
                  <a:pt x="292366" y="355596"/>
                </a:lnTo>
                <a:lnTo>
                  <a:pt x="355307" y="355596"/>
                </a:lnTo>
                <a:lnTo>
                  <a:pt x="358952" y="351964"/>
                </a:lnTo>
                <a:lnTo>
                  <a:pt x="358952" y="338959"/>
                </a:lnTo>
                <a:lnTo>
                  <a:pt x="287680" y="338959"/>
                </a:lnTo>
                <a:lnTo>
                  <a:pt x="284035" y="335327"/>
                </a:lnTo>
                <a:lnTo>
                  <a:pt x="284035" y="297341"/>
                </a:lnTo>
                <a:lnTo>
                  <a:pt x="287680" y="293696"/>
                </a:lnTo>
                <a:lnTo>
                  <a:pt x="358952" y="293696"/>
                </a:lnTo>
                <a:lnTo>
                  <a:pt x="358952" y="280691"/>
                </a:lnTo>
                <a:lnTo>
                  <a:pt x="355307" y="277059"/>
                </a:lnTo>
                <a:close/>
              </a:path>
              <a:path w="374014" h="431164">
                <a:moveTo>
                  <a:pt x="358952" y="293696"/>
                </a:moveTo>
                <a:lnTo>
                  <a:pt x="341782" y="293696"/>
                </a:lnTo>
                <a:lnTo>
                  <a:pt x="341782" y="338959"/>
                </a:lnTo>
                <a:lnTo>
                  <a:pt x="358952" y="338959"/>
                </a:lnTo>
                <a:lnTo>
                  <a:pt x="358952" y="293696"/>
                </a:lnTo>
                <a:close/>
              </a:path>
              <a:path w="374014" h="431164">
                <a:moveTo>
                  <a:pt x="340940" y="211514"/>
                </a:moveTo>
                <a:lnTo>
                  <a:pt x="322008" y="211514"/>
                </a:lnTo>
                <a:lnTo>
                  <a:pt x="324091" y="213585"/>
                </a:lnTo>
                <a:lnTo>
                  <a:pt x="324091" y="277059"/>
                </a:lnTo>
                <a:lnTo>
                  <a:pt x="341782" y="277059"/>
                </a:lnTo>
                <a:lnTo>
                  <a:pt x="341782" y="216188"/>
                </a:lnTo>
                <a:lnTo>
                  <a:pt x="340940" y="211514"/>
                </a:lnTo>
                <a:close/>
              </a:path>
              <a:path w="374014" h="431164">
                <a:moveTo>
                  <a:pt x="124926" y="173529"/>
                </a:moveTo>
                <a:lnTo>
                  <a:pt x="105600" y="173529"/>
                </a:lnTo>
                <a:lnTo>
                  <a:pt x="94157" y="194344"/>
                </a:lnTo>
                <a:lnTo>
                  <a:pt x="17691" y="194344"/>
                </a:lnTo>
                <a:lnTo>
                  <a:pt x="16129" y="194852"/>
                </a:lnTo>
                <a:lnTo>
                  <a:pt x="113398" y="194852"/>
                </a:lnTo>
                <a:lnTo>
                  <a:pt x="124926" y="173529"/>
                </a:lnTo>
                <a:close/>
              </a:path>
              <a:path w="374014" h="431164">
                <a:moveTo>
                  <a:pt x="250466" y="14868"/>
                </a:moveTo>
                <a:lnTo>
                  <a:pt x="215887" y="14868"/>
                </a:lnTo>
                <a:lnTo>
                  <a:pt x="233578" y="24736"/>
                </a:lnTo>
                <a:lnTo>
                  <a:pt x="142011" y="194852"/>
                </a:lnTo>
                <a:lnTo>
                  <a:pt x="160756" y="194852"/>
                </a:lnTo>
                <a:lnTo>
                  <a:pt x="248666" y="33079"/>
                </a:lnTo>
                <a:lnTo>
                  <a:pt x="284102" y="33079"/>
                </a:lnTo>
                <a:lnTo>
                  <a:pt x="250466" y="14868"/>
                </a:lnTo>
                <a:close/>
              </a:path>
              <a:path w="374014" h="431164">
                <a:moveTo>
                  <a:pt x="284102" y="33079"/>
                </a:moveTo>
                <a:lnTo>
                  <a:pt x="248666" y="33079"/>
                </a:lnTo>
                <a:lnTo>
                  <a:pt x="266344" y="42439"/>
                </a:lnTo>
                <a:lnTo>
                  <a:pt x="184150" y="194852"/>
                </a:lnTo>
                <a:lnTo>
                  <a:pt x="202882" y="194852"/>
                </a:lnTo>
                <a:lnTo>
                  <a:pt x="280924" y="50758"/>
                </a:lnTo>
                <a:lnTo>
                  <a:pt x="316752" y="50758"/>
                </a:lnTo>
                <a:lnTo>
                  <a:pt x="284102" y="33079"/>
                </a:lnTo>
                <a:close/>
              </a:path>
              <a:path w="374014" h="431164">
                <a:moveTo>
                  <a:pt x="316752" y="50758"/>
                </a:moveTo>
                <a:lnTo>
                  <a:pt x="280924" y="50758"/>
                </a:lnTo>
                <a:lnTo>
                  <a:pt x="351663" y="89264"/>
                </a:lnTo>
                <a:lnTo>
                  <a:pt x="356870" y="91334"/>
                </a:lnTo>
                <a:lnTo>
                  <a:pt x="358432" y="97583"/>
                </a:lnTo>
                <a:lnTo>
                  <a:pt x="355828" y="102256"/>
                </a:lnTo>
                <a:lnTo>
                  <a:pt x="305879" y="194852"/>
                </a:lnTo>
                <a:lnTo>
                  <a:pt x="325413" y="194852"/>
                </a:lnTo>
                <a:lnTo>
                  <a:pt x="370903" y="110575"/>
                </a:lnTo>
                <a:lnTo>
                  <a:pt x="373883" y="100430"/>
                </a:lnTo>
                <a:lnTo>
                  <a:pt x="372862" y="90231"/>
                </a:lnTo>
                <a:lnTo>
                  <a:pt x="368131" y="81102"/>
                </a:lnTo>
                <a:lnTo>
                  <a:pt x="359981" y="74164"/>
                </a:lnTo>
                <a:lnTo>
                  <a:pt x="316752" y="507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63384" y="3477090"/>
            <a:ext cx="55244" cy="56515"/>
          </a:xfrm>
          <a:custGeom>
            <a:avLst/>
            <a:gdLst/>
            <a:ahLst/>
            <a:cxnLst/>
            <a:rect l="l" t="t" r="r" b="b"/>
            <a:pathLst>
              <a:path w="55245" h="56514">
                <a:moveTo>
                  <a:pt x="30715" y="0"/>
                </a:moveTo>
                <a:lnTo>
                  <a:pt x="1041" y="26430"/>
                </a:lnTo>
                <a:lnTo>
                  <a:pt x="0" y="32665"/>
                </a:lnTo>
                <a:lnTo>
                  <a:pt x="2082" y="38380"/>
                </a:lnTo>
                <a:lnTo>
                  <a:pt x="3632" y="44121"/>
                </a:lnTo>
                <a:lnTo>
                  <a:pt x="7797" y="48794"/>
                </a:lnTo>
                <a:lnTo>
                  <a:pt x="20281" y="55043"/>
                </a:lnTo>
                <a:lnTo>
                  <a:pt x="23926" y="56084"/>
                </a:lnTo>
                <a:lnTo>
                  <a:pt x="35890" y="56084"/>
                </a:lnTo>
                <a:lnTo>
                  <a:pt x="43167" y="51398"/>
                </a:lnTo>
                <a:lnTo>
                  <a:pt x="47332" y="44641"/>
                </a:lnTo>
                <a:lnTo>
                  <a:pt x="49526" y="40463"/>
                </a:lnTo>
                <a:lnTo>
                  <a:pt x="27051" y="40463"/>
                </a:lnTo>
                <a:lnTo>
                  <a:pt x="24447" y="38901"/>
                </a:lnTo>
                <a:lnTo>
                  <a:pt x="20281" y="36310"/>
                </a:lnTo>
                <a:lnTo>
                  <a:pt x="19240" y="35789"/>
                </a:lnTo>
                <a:lnTo>
                  <a:pt x="18199" y="34227"/>
                </a:lnTo>
                <a:lnTo>
                  <a:pt x="17678" y="33186"/>
                </a:lnTo>
                <a:lnTo>
                  <a:pt x="17157" y="31624"/>
                </a:lnTo>
                <a:lnTo>
                  <a:pt x="17157" y="30062"/>
                </a:lnTo>
                <a:lnTo>
                  <a:pt x="18199" y="29020"/>
                </a:lnTo>
                <a:lnTo>
                  <a:pt x="23406" y="19152"/>
                </a:lnTo>
                <a:lnTo>
                  <a:pt x="24447" y="17590"/>
                </a:lnTo>
                <a:lnTo>
                  <a:pt x="26530" y="16028"/>
                </a:lnTo>
                <a:lnTo>
                  <a:pt x="52829" y="16028"/>
                </a:lnTo>
                <a:lnTo>
                  <a:pt x="49757" y="10163"/>
                </a:lnTo>
                <a:lnTo>
                  <a:pt x="43167" y="4573"/>
                </a:lnTo>
                <a:lnTo>
                  <a:pt x="39014" y="2490"/>
                </a:lnTo>
                <a:lnTo>
                  <a:pt x="30715" y="0"/>
                </a:lnTo>
                <a:close/>
              </a:path>
              <a:path w="55245" h="56514">
                <a:moveTo>
                  <a:pt x="52829" y="16028"/>
                </a:moveTo>
                <a:lnTo>
                  <a:pt x="30175" y="16028"/>
                </a:lnTo>
                <a:lnTo>
                  <a:pt x="35369" y="18632"/>
                </a:lnTo>
                <a:lnTo>
                  <a:pt x="37452" y="20702"/>
                </a:lnTo>
                <a:lnTo>
                  <a:pt x="38493" y="23826"/>
                </a:lnTo>
                <a:lnTo>
                  <a:pt x="37452" y="26950"/>
                </a:lnTo>
                <a:lnTo>
                  <a:pt x="32245" y="36831"/>
                </a:lnTo>
                <a:lnTo>
                  <a:pt x="30683" y="39422"/>
                </a:lnTo>
                <a:lnTo>
                  <a:pt x="27051" y="40463"/>
                </a:lnTo>
                <a:lnTo>
                  <a:pt x="49526" y="40463"/>
                </a:lnTo>
                <a:lnTo>
                  <a:pt x="52527" y="34748"/>
                </a:lnTo>
                <a:lnTo>
                  <a:pt x="54731" y="26229"/>
                </a:lnTo>
                <a:lnTo>
                  <a:pt x="53709" y="17708"/>
                </a:lnTo>
                <a:lnTo>
                  <a:pt x="52829" y="16028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551155" y="3447808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61379" y="0"/>
                </a:moveTo>
                <a:lnTo>
                  <a:pt x="37488" y="4822"/>
                </a:lnTo>
                <a:lnTo>
                  <a:pt x="17978" y="17973"/>
                </a:lnTo>
                <a:lnTo>
                  <a:pt x="4823" y="37483"/>
                </a:lnTo>
                <a:lnTo>
                  <a:pt x="0" y="61379"/>
                </a:lnTo>
                <a:lnTo>
                  <a:pt x="4823" y="85269"/>
                </a:lnTo>
                <a:lnTo>
                  <a:pt x="17978" y="104779"/>
                </a:lnTo>
                <a:lnTo>
                  <a:pt x="37488" y="117934"/>
                </a:lnTo>
                <a:lnTo>
                  <a:pt x="61379" y="122758"/>
                </a:lnTo>
                <a:lnTo>
                  <a:pt x="85260" y="117916"/>
                </a:lnTo>
                <a:lnTo>
                  <a:pt x="100827" y="107416"/>
                </a:lnTo>
                <a:lnTo>
                  <a:pt x="61379" y="107416"/>
                </a:lnTo>
                <a:lnTo>
                  <a:pt x="43459" y="103798"/>
                </a:lnTo>
                <a:lnTo>
                  <a:pt x="28825" y="93932"/>
                </a:lnTo>
                <a:lnTo>
                  <a:pt x="18959" y="79298"/>
                </a:lnTo>
                <a:lnTo>
                  <a:pt x="15341" y="61379"/>
                </a:lnTo>
                <a:lnTo>
                  <a:pt x="18959" y="43459"/>
                </a:lnTo>
                <a:lnTo>
                  <a:pt x="28825" y="28825"/>
                </a:lnTo>
                <a:lnTo>
                  <a:pt x="43459" y="18959"/>
                </a:lnTo>
                <a:lnTo>
                  <a:pt x="61379" y="15341"/>
                </a:lnTo>
                <a:lnTo>
                  <a:pt x="100875" y="15341"/>
                </a:lnTo>
                <a:lnTo>
                  <a:pt x="85269" y="4822"/>
                </a:lnTo>
                <a:lnTo>
                  <a:pt x="61379" y="0"/>
                </a:lnTo>
                <a:close/>
              </a:path>
              <a:path w="123189" h="123189">
                <a:moveTo>
                  <a:pt x="100875" y="15341"/>
                </a:moveTo>
                <a:lnTo>
                  <a:pt x="61379" y="15341"/>
                </a:lnTo>
                <a:lnTo>
                  <a:pt x="79289" y="18972"/>
                </a:lnTo>
                <a:lnTo>
                  <a:pt x="93918" y="28840"/>
                </a:lnTo>
                <a:lnTo>
                  <a:pt x="103786" y="43468"/>
                </a:lnTo>
                <a:lnTo>
                  <a:pt x="107416" y="61379"/>
                </a:lnTo>
                <a:lnTo>
                  <a:pt x="103798" y="79298"/>
                </a:lnTo>
                <a:lnTo>
                  <a:pt x="93932" y="93932"/>
                </a:lnTo>
                <a:lnTo>
                  <a:pt x="79298" y="103798"/>
                </a:lnTo>
                <a:lnTo>
                  <a:pt x="61379" y="107416"/>
                </a:lnTo>
                <a:lnTo>
                  <a:pt x="100827" y="107416"/>
                </a:lnTo>
                <a:lnTo>
                  <a:pt x="104765" y="104760"/>
                </a:lnTo>
                <a:lnTo>
                  <a:pt x="117921" y="85258"/>
                </a:lnTo>
                <a:lnTo>
                  <a:pt x="122758" y="61379"/>
                </a:lnTo>
                <a:lnTo>
                  <a:pt x="117934" y="37483"/>
                </a:lnTo>
                <a:lnTo>
                  <a:pt x="104779" y="17973"/>
                </a:lnTo>
                <a:lnTo>
                  <a:pt x="100875" y="153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489771" y="3616617"/>
            <a:ext cx="107950" cy="0"/>
          </a:xfrm>
          <a:custGeom>
            <a:avLst/>
            <a:gdLst/>
            <a:ahLst/>
            <a:cxnLst/>
            <a:rect l="l" t="t" r="r" b="b"/>
            <a:pathLst>
              <a:path w="107950">
                <a:moveTo>
                  <a:pt x="0" y="0"/>
                </a:moveTo>
                <a:lnTo>
                  <a:pt x="107416" y="0"/>
                </a:lnTo>
              </a:path>
            </a:pathLst>
          </a:custGeom>
          <a:ln w="153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336316" y="3532206"/>
            <a:ext cx="38735" cy="15875"/>
          </a:xfrm>
          <a:custGeom>
            <a:avLst/>
            <a:gdLst/>
            <a:ahLst/>
            <a:cxnLst/>
            <a:rect l="l" t="t" r="r" b="b"/>
            <a:pathLst>
              <a:path w="38735" h="15875">
                <a:moveTo>
                  <a:pt x="38366" y="0"/>
                </a:moveTo>
                <a:lnTo>
                  <a:pt x="3429" y="0"/>
                </a:lnTo>
                <a:lnTo>
                  <a:pt x="0" y="3441"/>
                </a:lnTo>
                <a:lnTo>
                  <a:pt x="0" y="15341"/>
                </a:lnTo>
                <a:lnTo>
                  <a:pt x="38366" y="15341"/>
                </a:lnTo>
                <a:lnTo>
                  <a:pt x="383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443739" y="3555225"/>
            <a:ext cx="260985" cy="222885"/>
          </a:xfrm>
          <a:custGeom>
            <a:avLst/>
            <a:gdLst/>
            <a:ahLst/>
            <a:cxnLst/>
            <a:rect l="l" t="t" r="r" b="b"/>
            <a:pathLst>
              <a:path w="260985" h="222885">
                <a:moveTo>
                  <a:pt x="15341" y="0"/>
                </a:moveTo>
                <a:lnTo>
                  <a:pt x="0" y="0"/>
                </a:lnTo>
                <a:lnTo>
                  <a:pt x="0" y="184149"/>
                </a:lnTo>
                <a:lnTo>
                  <a:pt x="3021" y="199072"/>
                </a:lnTo>
                <a:lnTo>
                  <a:pt x="11244" y="211262"/>
                </a:lnTo>
                <a:lnTo>
                  <a:pt x="23436" y="219488"/>
                </a:lnTo>
                <a:lnTo>
                  <a:pt x="38366" y="222516"/>
                </a:lnTo>
                <a:lnTo>
                  <a:pt x="222516" y="222516"/>
                </a:lnTo>
                <a:lnTo>
                  <a:pt x="237437" y="219488"/>
                </a:lnTo>
                <a:lnTo>
                  <a:pt x="249623" y="211262"/>
                </a:lnTo>
                <a:lnTo>
                  <a:pt x="252380" y="207175"/>
                </a:lnTo>
                <a:lnTo>
                  <a:pt x="38366" y="207175"/>
                </a:lnTo>
                <a:lnTo>
                  <a:pt x="29400" y="205365"/>
                </a:lnTo>
                <a:lnTo>
                  <a:pt x="22082" y="200429"/>
                </a:lnTo>
                <a:lnTo>
                  <a:pt x="17149" y="193110"/>
                </a:lnTo>
                <a:lnTo>
                  <a:pt x="15341" y="184149"/>
                </a:lnTo>
                <a:lnTo>
                  <a:pt x="15341" y="0"/>
                </a:lnTo>
                <a:close/>
              </a:path>
              <a:path w="260985" h="222885">
                <a:moveTo>
                  <a:pt x="260870" y="76733"/>
                </a:moveTo>
                <a:lnTo>
                  <a:pt x="245529" y="76733"/>
                </a:lnTo>
                <a:lnTo>
                  <a:pt x="245529" y="184149"/>
                </a:lnTo>
                <a:lnTo>
                  <a:pt x="243719" y="193110"/>
                </a:lnTo>
                <a:lnTo>
                  <a:pt x="238785" y="200429"/>
                </a:lnTo>
                <a:lnTo>
                  <a:pt x="231470" y="205365"/>
                </a:lnTo>
                <a:lnTo>
                  <a:pt x="222516" y="207175"/>
                </a:lnTo>
                <a:lnTo>
                  <a:pt x="252380" y="207175"/>
                </a:lnTo>
                <a:lnTo>
                  <a:pt x="257844" y="199072"/>
                </a:lnTo>
                <a:lnTo>
                  <a:pt x="260870" y="184149"/>
                </a:lnTo>
                <a:lnTo>
                  <a:pt x="260870" y="767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420708" y="3654983"/>
            <a:ext cx="31115" cy="15875"/>
          </a:xfrm>
          <a:custGeom>
            <a:avLst/>
            <a:gdLst/>
            <a:ahLst/>
            <a:cxnLst/>
            <a:rect l="l" t="t" r="r" b="b"/>
            <a:pathLst>
              <a:path w="31114" h="15875">
                <a:moveTo>
                  <a:pt x="0" y="0"/>
                </a:moveTo>
                <a:lnTo>
                  <a:pt x="30695" y="0"/>
                </a:lnTo>
                <a:lnTo>
                  <a:pt x="30695" y="15341"/>
                </a:lnTo>
                <a:lnTo>
                  <a:pt x="0" y="1534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36309" y="3624281"/>
            <a:ext cx="38735" cy="15875"/>
          </a:xfrm>
          <a:custGeom>
            <a:avLst/>
            <a:gdLst/>
            <a:ahLst/>
            <a:cxnLst/>
            <a:rect l="l" t="t" r="r" b="b"/>
            <a:pathLst>
              <a:path w="38735" h="15875">
                <a:moveTo>
                  <a:pt x="38366" y="0"/>
                </a:moveTo>
                <a:lnTo>
                  <a:pt x="0" y="0"/>
                </a:lnTo>
                <a:lnTo>
                  <a:pt x="0" y="11899"/>
                </a:lnTo>
                <a:lnTo>
                  <a:pt x="3441" y="15341"/>
                </a:lnTo>
                <a:lnTo>
                  <a:pt x="38366" y="15341"/>
                </a:lnTo>
                <a:lnTo>
                  <a:pt x="383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Группа 80"/>
          <p:cNvGrpSpPr/>
          <p:nvPr/>
        </p:nvGrpSpPr>
        <p:grpSpPr>
          <a:xfrm>
            <a:off x="2367005" y="3408696"/>
            <a:ext cx="338054" cy="330687"/>
            <a:chOff x="2367005" y="3408696"/>
            <a:chExt cx="338054" cy="330687"/>
          </a:xfrm>
        </p:grpSpPr>
        <p:sp>
          <p:nvSpPr>
            <p:cNvPr id="35" name="object 35"/>
            <p:cNvSpPr/>
            <p:nvPr/>
          </p:nvSpPr>
          <p:spPr>
            <a:xfrm>
              <a:off x="2584090" y="3488414"/>
              <a:ext cx="57150" cy="43815"/>
            </a:xfrm>
            <a:custGeom>
              <a:avLst/>
              <a:gdLst/>
              <a:ahLst/>
              <a:cxnLst/>
              <a:rect l="l" t="t" r="r" b="b"/>
              <a:pathLst>
                <a:path w="57150" h="43814">
                  <a:moveTo>
                    <a:pt x="10845" y="15341"/>
                  </a:moveTo>
                  <a:lnTo>
                    <a:pt x="0" y="26200"/>
                  </a:lnTo>
                  <a:lnTo>
                    <a:pt x="16789" y="42989"/>
                  </a:lnTo>
                  <a:lnTo>
                    <a:pt x="18745" y="43789"/>
                  </a:lnTo>
                  <a:lnTo>
                    <a:pt x="22809" y="43789"/>
                  </a:lnTo>
                  <a:lnTo>
                    <a:pt x="24765" y="42989"/>
                  </a:lnTo>
                  <a:lnTo>
                    <a:pt x="42480" y="25260"/>
                  </a:lnTo>
                  <a:lnTo>
                    <a:pt x="20777" y="25260"/>
                  </a:lnTo>
                  <a:lnTo>
                    <a:pt x="10845" y="15341"/>
                  </a:lnTo>
                  <a:close/>
                </a:path>
                <a:path w="57150" h="43814">
                  <a:moveTo>
                    <a:pt x="46037" y="0"/>
                  </a:moveTo>
                  <a:lnTo>
                    <a:pt x="20777" y="25260"/>
                  </a:lnTo>
                  <a:lnTo>
                    <a:pt x="42480" y="25260"/>
                  </a:lnTo>
                  <a:lnTo>
                    <a:pt x="56883" y="10845"/>
                  </a:lnTo>
                  <a:lnTo>
                    <a:pt x="46037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367005" y="3501510"/>
              <a:ext cx="168910" cy="61594"/>
            </a:xfrm>
            <a:custGeom>
              <a:avLst/>
              <a:gdLst/>
              <a:ahLst/>
              <a:cxnLst/>
              <a:rect l="l" t="t" r="r" b="b"/>
              <a:pathLst>
                <a:path w="168910" h="61595">
                  <a:moveTo>
                    <a:pt x="164106" y="15354"/>
                  </a:moveTo>
                  <a:lnTo>
                    <a:pt x="146583" y="15354"/>
                  </a:lnTo>
                  <a:lnTo>
                    <a:pt x="153454" y="22225"/>
                  </a:lnTo>
                  <a:lnTo>
                    <a:pt x="153454" y="39166"/>
                  </a:lnTo>
                  <a:lnTo>
                    <a:pt x="146583" y="46037"/>
                  </a:lnTo>
                  <a:lnTo>
                    <a:pt x="53708" y="46037"/>
                  </a:lnTo>
                  <a:lnTo>
                    <a:pt x="53708" y="61391"/>
                  </a:lnTo>
                  <a:lnTo>
                    <a:pt x="138112" y="61391"/>
                  </a:lnTo>
                  <a:lnTo>
                    <a:pt x="150056" y="58979"/>
                  </a:lnTo>
                  <a:lnTo>
                    <a:pt x="159813" y="52401"/>
                  </a:lnTo>
                  <a:lnTo>
                    <a:pt x="166394" y="42644"/>
                  </a:lnTo>
                  <a:lnTo>
                    <a:pt x="168808" y="30695"/>
                  </a:lnTo>
                  <a:lnTo>
                    <a:pt x="166394" y="18746"/>
                  </a:lnTo>
                  <a:lnTo>
                    <a:pt x="164106" y="15354"/>
                  </a:lnTo>
                  <a:close/>
                </a:path>
                <a:path w="168910" h="61595">
                  <a:moveTo>
                    <a:pt x="138112" y="0"/>
                  </a:moveTo>
                  <a:lnTo>
                    <a:pt x="53708" y="0"/>
                  </a:lnTo>
                  <a:lnTo>
                    <a:pt x="32814" y="4239"/>
                  </a:lnTo>
                  <a:lnTo>
                    <a:pt x="15747" y="15752"/>
                  </a:lnTo>
                  <a:lnTo>
                    <a:pt x="4234" y="32816"/>
                  </a:lnTo>
                  <a:lnTo>
                    <a:pt x="0" y="53708"/>
                  </a:lnTo>
                  <a:lnTo>
                    <a:pt x="15341" y="53708"/>
                  </a:lnTo>
                  <a:lnTo>
                    <a:pt x="18369" y="38787"/>
                  </a:lnTo>
                  <a:lnTo>
                    <a:pt x="26595" y="26601"/>
                  </a:lnTo>
                  <a:lnTo>
                    <a:pt x="38785" y="18380"/>
                  </a:lnTo>
                  <a:lnTo>
                    <a:pt x="53708" y="15354"/>
                  </a:lnTo>
                  <a:lnTo>
                    <a:pt x="164106" y="15354"/>
                  </a:lnTo>
                  <a:lnTo>
                    <a:pt x="159813" y="8990"/>
                  </a:lnTo>
                  <a:lnTo>
                    <a:pt x="150056" y="2412"/>
                  </a:lnTo>
                  <a:lnTo>
                    <a:pt x="138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445980" y="3409435"/>
              <a:ext cx="259079" cy="146050"/>
            </a:xfrm>
            <a:custGeom>
              <a:avLst/>
              <a:gdLst/>
              <a:ahLst/>
              <a:cxnLst/>
              <a:rect l="l" t="t" r="r" b="b"/>
              <a:pathLst>
                <a:path w="259080" h="146050">
                  <a:moveTo>
                    <a:pt x="250148" y="15354"/>
                  </a:moveTo>
                  <a:lnTo>
                    <a:pt x="220268" y="15354"/>
                  </a:lnTo>
                  <a:lnTo>
                    <a:pt x="229227" y="17162"/>
                  </a:lnTo>
                  <a:lnTo>
                    <a:pt x="236542" y="22093"/>
                  </a:lnTo>
                  <a:lnTo>
                    <a:pt x="241473" y="29407"/>
                  </a:lnTo>
                  <a:lnTo>
                    <a:pt x="243281" y="38366"/>
                  </a:lnTo>
                  <a:lnTo>
                    <a:pt x="243281" y="145783"/>
                  </a:lnTo>
                  <a:lnTo>
                    <a:pt x="258635" y="145783"/>
                  </a:lnTo>
                  <a:lnTo>
                    <a:pt x="258635" y="38366"/>
                  </a:lnTo>
                  <a:lnTo>
                    <a:pt x="255607" y="23444"/>
                  </a:lnTo>
                  <a:lnTo>
                    <a:pt x="250148" y="15354"/>
                  </a:lnTo>
                  <a:close/>
                </a:path>
                <a:path w="259080" h="146050">
                  <a:moveTo>
                    <a:pt x="220268" y="0"/>
                  </a:moveTo>
                  <a:lnTo>
                    <a:pt x="64769" y="0"/>
                  </a:lnTo>
                  <a:lnTo>
                    <a:pt x="62826" y="812"/>
                  </a:lnTo>
                  <a:lnTo>
                    <a:pt x="0" y="63639"/>
                  </a:lnTo>
                  <a:lnTo>
                    <a:pt x="10845" y="74485"/>
                  </a:lnTo>
                  <a:lnTo>
                    <a:pt x="69989" y="15354"/>
                  </a:lnTo>
                  <a:lnTo>
                    <a:pt x="250148" y="15354"/>
                  </a:lnTo>
                  <a:lnTo>
                    <a:pt x="247381" y="11253"/>
                  </a:lnTo>
                  <a:lnTo>
                    <a:pt x="235191" y="3028"/>
                  </a:lnTo>
                  <a:lnTo>
                    <a:pt x="220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443730" y="3408696"/>
              <a:ext cx="76733" cy="10049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367005" y="3616604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15341" y="0"/>
                  </a:moveTo>
                  <a:lnTo>
                    <a:pt x="0" y="0"/>
                  </a:lnTo>
                  <a:lnTo>
                    <a:pt x="4234" y="20898"/>
                  </a:lnTo>
                  <a:lnTo>
                    <a:pt x="15747" y="37965"/>
                  </a:lnTo>
                  <a:lnTo>
                    <a:pt x="32814" y="49475"/>
                  </a:lnTo>
                  <a:lnTo>
                    <a:pt x="53708" y="53708"/>
                  </a:lnTo>
                  <a:lnTo>
                    <a:pt x="53708" y="38366"/>
                  </a:lnTo>
                  <a:lnTo>
                    <a:pt x="38785" y="35345"/>
                  </a:lnTo>
                  <a:lnTo>
                    <a:pt x="26595" y="27122"/>
                  </a:lnTo>
                  <a:lnTo>
                    <a:pt x="18369" y="14929"/>
                  </a:lnTo>
                  <a:lnTo>
                    <a:pt x="153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89771" y="3570785"/>
              <a:ext cx="214837" cy="16859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1446625" y="4313268"/>
            <a:ext cx="612738" cy="519888"/>
            <a:chOff x="1358903" y="4335141"/>
            <a:chExt cx="692150" cy="694690"/>
          </a:xfrm>
        </p:grpSpPr>
        <p:sp>
          <p:nvSpPr>
            <p:cNvPr id="46" name="object 46"/>
            <p:cNvSpPr/>
            <p:nvPr/>
          </p:nvSpPr>
          <p:spPr>
            <a:xfrm>
              <a:off x="1358903" y="4335141"/>
              <a:ext cx="692150" cy="694690"/>
            </a:xfrm>
            <a:custGeom>
              <a:avLst/>
              <a:gdLst/>
              <a:ahLst/>
              <a:cxnLst/>
              <a:rect l="l" t="t" r="r" b="b"/>
              <a:pathLst>
                <a:path w="692150" h="694689">
                  <a:moveTo>
                    <a:pt x="472683" y="601878"/>
                  </a:moveTo>
                  <a:lnTo>
                    <a:pt x="429742" y="601878"/>
                  </a:lnTo>
                  <a:lnTo>
                    <a:pt x="442592" y="605188"/>
                  </a:lnTo>
                  <a:lnTo>
                    <a:pt x="452847" y="612720"/>
                  </a:lnTo>
                  <a:lnTo>
                    <a:pt x="459633" y="623495"/>
                  </a:lnTo>
                  <a:lnTo>
                    <a:pt x="462089" y="636549"/>
                  </a:lnTo>
                  <a:lnTo>
                    <a:pt x="462089" y="694296"/>
                  </a:lnTo>
                  <a:lnTo>
                    <a:pt x="485190" y="694296"/>
                  </a:lnTo>
                  <a:lnTo>
                    <a:pt x="485190" y="636549"/>
                  </a:lnTo>
                  <a:lnTo>
                    <a:pt x="480714" y="613878"/>
                  </a:lnTo>
                  <a:lnTo>
                    <a:pt x="472683" y="601878"/>
                  </a:lnTo>
                  <a:close/>
                </a:path>
                <a:path w="692150" h="694689">
                  <a:moveTo>
                    <a:pt x="358114" y="335025"/>
                  </a:moveTo>
                  <a:lnTo>
                    <a:pt x="212559" y="335025"/>
                  </a:lnTo>
                  <a:lnTo>
                    <a:pt x="207937" y="339648"/>
                  </a:lnTo>
                  <a:lnTo>
                    <a:pt x="207937" y="346582"/>
                  </a:lnTo>
                  <a:lnTo>
                    <a:pt x="209832" y="366202"/>
                  </a:lnTo>
                  <a:lnTo>
                    <a:pt x="215303" y="384846"/>
                  </a:lnTo>
                  <a:lnTo>
                    <a:pt x="224021" y="401973"/>
                  </a:lnTo>
                  <a:lnTo>
                    <a:pt x="235661" y="417042"/>
                  </a:lnTo>
                  <a:lnTo>
                    <a:pt x="233476" y="425529"/>
                  </a:lnTo>
                  <a:lnTo>
                    <a:pt x="232049" y="433798"/>
                  </a:lnTo>
                  <a:lnTo>
                    <a:pt x="231273" y="442065"/>
                  </a:lnTo>
                  <a:lnTo>
                    <a:pt x="231038" y="450545"/>
                  </a:lnTo>
                  <a:lnTo>
                    <a:pt x="236020" y="484049"/>
                  </a:lnTo>
                  <a:lnTo>
                    <a:pt x="250099" y="514084"/>
                  </a:lnTo>
                  <a:lnTo>
                    <a:pt x="271977" y="538922"/>
                  </a:lnTo>
                  <a:lnTo>
                    <a:pt x="300355" y="556831"/>
                  </a:lnTo>
                  <a:lnTo>
                    <a:pt x="299325" y="563005"/>
                  </a:lnTo>
                  <a:lnTo>
                    <a:pt x="294722" y="569826"/>
                  </a:lnTo>
                  <a:lnTo>
                    <a:pt x="284270" y="575348"/>
                  </a:lnTo>
                  <a:lnTo>
                    <a:pt x="265696" y="577621"/>
                  </a:lnTo>
                  <a:lnTo>
                    <a:pt x="243025" y="582099"/>
                  </a:lnTo>
                  <a:lnTo>
                    <a:pt x="224686" y="594377"/>
                  </a:lnTo>
                  <a:lnTo>
                    <a:pt x="212413" y="612720"/>
                  </a:lnTo>
                  <a:lnTo>
                    <a:pt x="207937" y="635393"/>
                  </a:lnTo>
                  <a:lnTo>
                    <a:pt x="207937" y="693153"/>
                  </a:lnTo>
                  <a:lnTo>
                    <a:pt x="231038" y="693153"/>
                  </a:lnTo>
                  <a:lnTo>
                    <a:pt x="231038" y="635393"/>
                  </a:lnTo>
                  <a:lnTo>
                    <a:pt x="233494" y="622337"/>
                  </a:lnTo>
                  <a:lnTo>
                    <a:pt x="240282" y="611557"/>
                  </a:lnTo>
                  <a:lnTo>
                    <a:pt x="250535" y="604027"/>
                  </a:lnTo>
                  <a:lnTo>
                    <a:pt x="263385" y="600722"/>
                  </a:lnTo>
                  <a:lnTo>
                    <a:pt x="313684" y="600722"/>
                  </a:lnTo>
                  <a:lnTo>
                    <a:pt x="300355" y="593788"/>
                  </a:lnTo>
                  <a:lnTo>
                    <a:pt x="310465" y="587000"/>
                  </a:lnTo>
                  <a:lnTo>
                    <a:pt x="317973" y="577616"/>
                  </a:lnTo>
                  <a:lnTo>
                    <a:pt x="322447" y="566501"/>
                  </a:lnTo>
                  <a:lnTo>
                    <a:pt x="323456" y="554520"/>
                  </a:lnTo>
                  <a:lnTo>
                    <a:pt x="323456" y="544118"/>
                  </a:lnTo>
                  <a:lnTo>
                    <a:pt x="319989" y="539495"/>
                  </a:lnTo>
                  <a:lnTo>
                    <a:pt x="315379" y="538340"/>
                  </a:lnTo>
                  <a:lnTo>
                    <a:pt x="290213" y="524300"/>
                  </a:lnTo>
                  <a:lnTo>
                    <a:pt x="270895" y="503977"/>
                  </a:lnTo>
                  <a:lnTo>
                    <a:pt x="258506" y="478868"/>
                  </a:lnTo>
                  <a:lnTo>
                    <a:pt x="254139" y="450545"/>
                  </a:lnTo>
                  <a:lnTo>
                    <a:pt x="254139" y="439000"/>
                  </a:lnTo>
                  <a:lnTo>
                    <a:pt x="255308" y="434378"/>
                  </a:lnTo>
                  <a:lnTo>
                    <a:pt x="461770" y="434378"/>
                  </a:lnTo>
                  <a:lnTo>
                    <a:pt x="461421" y="428059"/>
                  </a:lnTo>
                  <a:lnTo>
                    <a:pt x="461313" y="427443"/>
                  </a:lnTo>
                  <a:lnTo>
                    <a:pt x="311912" y="427443"/>
                  </a:lnTo>
                  <a:lnTo>
                    <a:pt x="283209" y="422137"/>
                  </a:lnTo>
                  <a:lnTo>
                    <a:pt x="259056" y="407517"/>
                  </a:lnTo>
                  <a:lnTo>
                    <a:pt x="241401" y="385535"/>
                  </a:lnTo>
                  <a:lnTo>
                    <a:pt x="232194" y="358139"/>
                  </a:lnTo>
                  <a:lnTo>
                    <a:pt x="422812" y="358139"/>
                  </a:lnTo>
                  <a:lnTo>
                    <a:pt x="419361" y="355005"/>
                  </a:lnTo>
                  <a:lnTo>
                    <a:pt x="400713" y="344120"/>
                  </a:lnTo>
                  <a:lnTo>
                    <a:pt x="380117" y="337353"/>
                  </a:lnTo>
                  <a:lnTo>
                    <a:pt x="358114" y="335025"/>
                  </a:lnTo>
                  <a:close/>
                </a:path>
                <a:path w="692150" h="694689">
                  <a:moveTo>
                    <a:pt x="313684" y="600722"/>
                  </a:moveTo>
                  <a:lnTo>
                    <a:pt x="263385" y="600722"/>
                  </a:lnTo>
                  <a:lnTo>
                    <a:pt x="324612" y="630758"/>
                  </a:lnTo>
                  <a:lnTo>
                    <a:pt x="330390" y="633069"/>
                  </a:lnTo>
                  <a:lnTo>
                    <a:pt x="335013" y="634237"/>
                  </a:lnTo>
                  <a:lnTo>
                    <a:pt x="335013" y="693153"/>
                  </a:lnTo>
                  <a:lnTo>
                    <a:pt x="358114" y="693153"/>
                  </a:lnTo>
                  <a:lnTo>
                    <a:pt x="358114" y="634237"/>
                  </a:lnTo>
                  <a:lnTo>
                    <a:pt x="363893" y="633069"/>
                  </a:lnTo>
                  <a:lnTo>
                    <a:pt x="368515" y="631913"/>
                  </a:lnTo>
                  <a:lnTo>
                    <a:pt x="408516" y="612279"/>
                  </a:lnTo>
                  <a:lnTo>
                    <a:pt x="345986" y="612279"/>
                  </a:lnTo>
                  <a:lnTo>
                    <a:pt x="337394" y="611412"/>
                  </a:lnTo>
                  <a:lnTo>
                    <a:pt x="329234" y="608812"/>
                  </a:lnTo>
                  <a:lnTo>
                    <a:pt x="313684" y="600722"/>
                  </a:lnTo>
                  <a:close/>
                </a:path>
                <a:path w="692150" h="694689">
                  <a:moveTo>
                    <a:pt x="461770" y="434378"/>
                  </a:moveTo>
                  <a:lnTo>
                    <a:pt x="255308" y="434378"/>
                  </a:lnTo>
                  <a:lnTo>
                    <a:pt x="268047" y="441292"/>
                  </a:lnTo>
                  <a:lnTo>
                    <a:pt x="281871" y="446362"/>
                  </a:lnTo>
                  <a:lnTo>
                    <a:pt x="296565" y="449481"/>
                  </a:lnTo>
                  <a:lnTo>
                    <a:pt x="311912" y="450545"/>
                  </a:lnTo>
                  <a:lnTo>
                    <a:pt x="438988" y="450545"/>
                  </a:lnTo>
                  <a:lnTo>
                    <a:pt x="434609" y="478886"/>
                  </a:lnTo>
                  <a:lnTo>
                    <a:pt x="422232" y="503832"/>
                  </a:lnTo>
                  <a:lnTo>
                    <a:pt x="402914" y="523813"/>
                  </a:lnTo>
                  <a:lnTo>
                    <a:pt x="377748" y="537184"/>
                  </a:lnTo>
                  <a:lnTo>
                    <a:pt x="373138" y="538340"/>
                  </a:lnTo>
                  <a:lnTo>
                    <a:pt x="369671" y="542963"/>
                  </a:lnTo>
                  <a:lnTo>
                    <a:pt x="369671" y="554520"/>
                  </a:lnTo>
                  <a:lnTo>
                    <a:pt x="370680" y="566501"/>
                  </a:lnTo>
                  <a:lnTo>
                    <a:pt x="375158" y="577621"/>
                  </a:lnTo>
                  <a:lnTo>
                    <a:pt x="382662" y="587000"/>
                  </a:lnTo>
                  <a:lnTo>
                    <a:pt x="392772" y="593788"/>
                  </a:lnTo>
                  <a:lnTo>
                    <a:pt x="362737" y="608812"/>
                  </a:lnTo>
                  <a:lnTo>
                    <a:pt x="354577" y="611412"/>
                  </a:lnTo>
                  <a:lnTo>
                    <a:pt x="345986" y="612279"/>
                  </a:lnTo>
                  <a:lnTo>
                    <a:pt x="408516" y="612279"/>
                  </a:lnTo>
                  <a:lnTo>
                    <a:pt x="429742" y="601878"/>
                  </a:lnTo>
                  <a:lnTo>
                    <a:pt x="472683" y="601878"/>
                  </a:lnTo>
                  <a:lnTo>
                    <a:pt x="468441" y="595539"/>
                  </a:lnTo>
                  <a:lnTo>
                    <a:pt x="450102" y="583265"/>
                  </a:lnTo>
                  <a:lnTo>
                    <a:pt x="427431" y="578789"/>
                  </a:lnTo>
                  <a:lnTo>
                    <a:pt x="408857" y="576514"/>
                  </a:lnTo>
                  <a:lnTo>
                    <a:pt x="398405" y="570988"/>
                  </a:lnTo>
                  <a:lnTo>
                    <a:pt x="393801" y="564162"/>
                  </a:lnTo>
                  <a:lnTo>
                    <a:pt x="392772" y="557987"/>
                  </a:lnTo>
                  <a:lnTo>
                    <a:pt x="422282" y="539698"/>
                  </a:lnTo>
                  <a:lnTo>
                    <a:pt x="444323" y="513940"/>
                  </a:lnTo>
                  <a:lnTo>
                    <a:pt x="457918" y="482767"/>
                  </a:lnTo>
                  <a:lnTo>
                    <a:pt x="462089" y="448233"/>
                  </a:lnTo>
                  <a:lnTo>
                    <a:pt x="462025" y="439000"/>
                  </a:lnTo>
                  <a:lnTo>
                    <a:pt x="461770" y="434378"/>
                  </a:lnTo>
                  <a:close/>
                </a:path>
                <a:path w="692150" h="694689">
                  <a:moveTo>
                    <a:pt x="582205" y="393941"/>
                  </a:moveTo>
                  <a:lnTo>
                    <a:pt x="527939" y="393941"/>
                  </a:lnTo>
                  <a:lnTo>
                    <a:pt x="545265" y="397027"/>
                  </a:lnTo>
                  <a:lnTo>
                    <a:pt x="559992" y="405634"/>
                  </a:lnTo>
                  <a:lnTo>
                    <a:pt x="570821" y="418790"/>
                  </a:lnTo>
                  <a:lnTo>
                    <a:pt x="576453" y="435521"/>
                  </a:lnTo>
                  <a:lnTo>
                    <a:pt x="574502" y="453865"/>
                  </a:lnTo>
                  <a:lnTo>
                    <a:pt x="566053" y="469607"/>
                  </a:lnTo>
                  <a:lnTo>
                    <a:pt x="552405" y="481016"/>
                  </a:lnTo>
                  <a:lnTo>
                    <a:pt x="534860" y="486359"/>
                  </a:lnTo>
                  <a:lnTo>
                    <a:pt x="523316" y="486359"/>
                  </a:lnTo>
                  <a:lnTo>
                    <a:pt x="518693" y="490981"/>
                  </a:lnTo>
                  <a:lnTo>
                    <a:pt x="518693" y="504837"/>
                  </a:lnTo>
                  <a:lnTo>
                    <a:pt x="523316" y="509473"/>
                  </a:lnTo>
                  <a:lnTo>
                    <a:pt x="530250" y="509473"/>
                  </a:lnTo>
                  <a:lnTo>
                    <a:pt x="556266" y="508884"/>
                  </a:lnTo>
                  <a:lnTo>
                    <a:pt x="590147" y="504766"/>
                  </a:lnTo>
                  <a:lnTo>
                    <a:pt x="626276" y="493588"/>
                  </a:lnTo>
                  <a:lnTo>
                    <a:pt x="645853" y="480580"/>
                  </a:lnTo>
                  <a:lnTo>
                    <a:pt x="586854" y="480580"/>
                  </a:lnTo>
                  <a:lnTo>
                    <a:pt x="593569" y="469585"/>
                  </a:lnTo>
                  <a:lnTo>
                    <a:pt x="598116" y="457619"/>
                  </a:lnTo>
                  <a:lnTo>
                    <a:pt x="600495" y="445004"/>
                  </a:lnTo>
                  <a:lnTo>
                    <a:pt x="600710" y="432066"/>
                  </a:lnTo>
                  <a:lnTo>
                    <a:pt x="592772" y="407210"/>
                  </a:lnTo>
                  <a:lnTo>
                    <a:pt x="582205" y="393941"/>
                  </a:lnTo>
                  <a:close/>
                </a:path>
                <a:path w="692150" h="694689">
                  <a:moveTo>
                    <a:pt x="685634" y="92430"/>
                  </a:moveTo>
                  <a:lnTo>
                    <a:pt x="646925" y="92430"/>
                  </a:lnTo>
                  <a:lnTo>
                    <a:pt x="655898" y="94252"/>
                  </a:lnTo>
                  <a:lnTo>
                    <a:pt x="663243" y="99213"/>
                  </a:lnTo>
                  <a:lnTo>
                    <a:pt x="668204" y="106559"/>
                  </a:lnTo>
                  <a:lnTo>
                    <a:pt x="670026" y="115531"/>
                  </a:lnTo>
                  <a:lnTo>
                    <a:pt x="670026" y="381241"/>
                  </a:lnTo>
                  <a:lnTo>
                    <a:pt x="664990" y="419019"/>
                  </a:lnTo>
                  <a:lnTo>
                    <a:pt x="649666" y="447808"/>
                  </a:lnTo>
                  <a:lnTo>
                    <a:pt x="623729" y="468148"/>
                  </a:lnTo>
                  <a:lnTo>
                    <a:pt x="586854" y="480580"/>
                  </a:lnTo>
                  <a:lnTo>
                    <a:pt x="645853" y="480580"/>
                  </a:lnTo>
                  <a:lnTo>
                    <a:pt x="659036" y="471820"/>
                  </a:lnTo>
                  <a:lnTo>
                    <a:pt x="682811" y="435933"/>
                  </a:lnTo>
                  <a:lnTo>
                    <a:pt x="691984" y="382396"/>
                  </a:lnTo>
                  <a:lnTo>
                    <a:pt x="691984" y="115531"/>
                  </a:lnTo>
                  <a:lnTo>
                    <a:pt x="689000" y="97589"/>
                  </a:lnTo>
                  <a:lnTo>
                    <a:pt x="685634" y="92430"/>
                  </a:lnTo>
                  <a:close/>
                </a:path>
                <a:path w="692150" h="694689">
                  <a:moveTo>
                    <a:pt x="369671" y="0"/>
                  </a:moveTo>
                  <a:lnTo>
                    <a:pt x="46202" y="0"/>
                  </a:lnTo>
                  <a:lnTo>
                    <a:pt x="28262" y="3647"/>
                  </a:lnTo>
                  <a:lnTo>
                    <a:pt x="13571" y="13577"/>
                  </a:lnTo>
                  <a:lnTo>
                    <a:pt x="3645" y="28273"/>
                  </a:lnTo>
                  <a:lnTo>
                    <a:pt x="0" y="46215"/>
                  </a:lnTo>
                  <a:lnTo>
                    <a:pt x="0" y="300367"/>
                  </a:lnTo>
                  <a:lnTo>
                    <a:pt x="9172" y="353904"/>
                  </a:lnTo>
                  <a:lnTo>
                    <a:pt x="32945" y="389791"/>
                  </a:lnTo>
                  <a:lnTo>
                    <a:pt x="65703" y="411559"/>
                  </a:lnTo>
                  <a:lnTo>
                    <a:pt x="135713" y="426855"/>
                  </a:lnTo>
                  <a:lnTo>
                    <a:pt x="161734" y="427443"/>
                  </a:lnTo>
                  <a:lnTo>
                    <a:pt x="168656" y="427443"/>
                  </a:lnTo>
                  <a:lnTo>
                    <a:pt x="173278" y="422821"/>
                  </a:lnTo>
                  <a:lnTo>
                    <a:pt x="173278" y="408965"/>
                  </a:lnTo>
                  <a:lnTo>
                    <a:pt x="168656" y="404329"/>
                  </a:lnTo>
                  <a:lnTo>
                    <a:pt x="161734" y="404329"/>
                  </a:lnTo>
                  <a:lnTo>
                    <a:pt x="143787" y="400686"/>
                  </a:lnTo>
                  <a:lnTo>
                    <a:pt x="142355" y="399719"/>
                  </a:lnTo>
                  <a:lnTo>
                    <a:pt x="106273" y="399719"/>
                  </a:lnTo>
                  <a:lnTo>
                    <a:pt x="69398" y="387282"/>
                  </a:lnTo>
                  <a:lnTo>
                    <a:pt x="43460" y="366941"/>
                  </a:lnTo>
                  <a:lnTo>
                    <a:pt x="28137" y="338151"/>
                  </a:lnTo>
                  <a:lnTo>
                    <a:pt x="23101" y="300367"/>
                  </a:lnTo>
                  <a:lnTo>
                    <a:pt x="23101" y="46215"/>
                  </a:lnTo>
                  <a:lnTo>
                    <a:pt x="24923" y="37247"/>
                  </a:lnTo>
                  <a:lnTo>
                    <a:pt x="29884" y="29902"/>
                  </a:lnTo>
                  <a:lnTo>
                    <a:pt x="37229" y="24937"/>
                  </a:lnTo>
                  <a:lnTo>
                    <a:pt x="46202" y="23113"/>
                  </a:lnTo>
                  <a:lnTo>
                    <a:pt x="408743" y="23113"/>
                  </a:lnTo>
                  <a:lnTo>
                    <a:pt x="402302" y="13577"/>
                  </a:lnTo>
                  <a:lnTo>
                    <a:pt x="387611" y="3647"/>
                  </a:lnTo>
                  <a:lnTo>
                    <a:pt x="369671" y="0"/>
                  </a:lnTo>
                  <a:close/>
                </a:path>
                <a:path w="692150" h="694689">
                  <a:moveTo>
                    <a:pt x="422812" y="358139"/>
                  </a:moveTo>
                  <a:lnTo>
                    <a:pt x="358114" y="358139"/>
                  </a:lnTo>
                  <a:lnTo>
                    <a:pt x="386817" y="363444"/>
                  </a:lnTo>
                  <a:lnTo>
                    <a:pt x="410970" y="378061"/>
                  </a:lnTo>
                  <a:lnTo>
                    <a:pt x="428625" y="400043"/>
                  </a:lnTo>
                  <a:lnTo>
                    <a:pt x="437832" y="427443"/>
                  </a:lnTo>
                  <a:lnTo>
                    <a:pt x="461313" y="427443"/>
                  </a:lnTo>
                  <a:lnTo>
                    <a:pt x="459344" y="416182"/>
                  </a:lnTo>
                  <a:lnTo>
                    <a:pt x="455751" y="404737"/>
                  </a:lnTo>
                  <a:lnTo>
                    <a:pt x="450532" y="393941"/>
                  </a:lnTo>
                  <a:lnTo>
                    <a:pt x="582205" y="393941"/>
                  </a:lnTo>
                  <a:lnTo>
                    <a:pt x="577032" y="387445"/>
                  </a:lnTo>
                  <a:lnTo>
                    <a:pt x="555227" y="374395"/>
                  </a:lnTo>
                  <a:lnTo>
                    <a:pt x="529094" y="369684"/>
                  </a:lnTo>
                  <a:lnTo>
                    <a:pt x="435521" y="369684"/>
                  </a:lnTo>
                  <a:lnTo>
                    <a:pt x="422812" y="358139"/>
                  </a:lnTo>
                  <a:close/>
                </a:path>
                <a:path w="692150" h="694689">
                  <a:moveTo>
                    <a:pt x="408743" y="23113"/>
                  </a:moveTo>
                  <a:lnTo>
                    <a:pt x="369671" y="23113"/>
                  </a:lnTo>
                  <a:lnTo>
                    <a:pt x="378644" y="24937"/>
                  </a:lnTo>
                  <a:lnTo>
                    <a:pt x="385989" y="29902"/>
                  </a:lnTo>
                  <a:lnTo>
                    <a:pt x="390951" y="37247"/>
                  </a:lnTo>
                  <a:lnTo>
                    <a:pt x="392772" y="46215"/>
                  </a:lnTo>
                  <a:lnTo>
                    <a:pt x="392772" y="265709"/>
                  </a:lnTo>
                  <a:lnTo>
                    <a:pt x="390951" y="274678"/>
                  </a:lnTo>
                  <a:lnTo>
                    <a:pt x="385989" y="282028"/>
                  </a:lnTo>
                  <a:lnTo>
                    <a:pt x="378644" y="286997"/>
                  </a:lnTo>
                  <a:lnTo>
                    <a:pt x="369671" y="288823"/>
                  </a:lnTo>
                  <a:lnTo>
                    <a:pt x="164033" y="288823"/>
                  </a:lnTo>
                  <a:lnTo>
                    <a:pt x="138384" y="293532"/>
                  </a:lnTo>
                  <a:lnTo>
                    <a:pt x="116528" y="306579"/>
                  </a:lnTo>
                  <a:lnTo>
                    <a:pt x="100521" y="326344"/>
                  </a:lnTo>
                  <a:lnTo>
                    <a:pt x="92417" y="351205"/>
                  </a:lnTo>
                  <a:lnTo>
                    <a:pt x="92634" y="364143"/>
                  </a:lnTo>
                  <a:lnTo>
                    <a:pt x="95016" y="376758"/>
                  </a:lnTo>
                  <a:lnTo>
                    <a:pt x="99563" y="388724"/>
                  </a:lnTo>
                  <a:lnTo>
                    <a:pt x="106273" y="399719"/>
                  </a:lnTo>
                  <a:lnTo>
                    <a:pt x="142355" y="399719"/>
                  </a:lnTo>
                  <a:lnTo>
                    <a:pt x="129092" y="390764"/>
                  </a:lnTo>
                  <a:lnTo>
                    <a:pt x="119164" y="376078"/>
                  </a:lnTo>
                  <a:lnTo>
                    <a:pt x="115519" y="358139"/>
                  </a:lnTo>
                  <a:lnTo>
                    <a:pt x="115519" y="353504"/>
                  </a:lnTo>
                  <a:lnTo>
                    <a:pt x="121151" y="336774"/>
                  </a:lnTo>
                  <a:lnTo>
                    <a:pt x="131979" y="323618"/>
                  </a:lnTo>
                  <a:lnTo>
                    <a:pt x="146707" y="315010"/>
                  </a:lnTo>
                  <a:lnTo>
                    <a:pt x="164033" y="311924"/>
                  </a:lnTo>
                  <a:lnTo>
                    <a:pt x="369671" y="311924"/>
                  </a:lnTo>
                  <a:lnTo>
                    <a:pt x="387611" y="308277"/>
                  </a:lnTo>
                  <a:lnTo>
                    <a:pt x="402302" y="298346"/>
                  </a:lnTo>
                  <a:lnTo>
                    <a:pt x="412228" y="283651"/>
                  </a:lnTo>
                  <a:lnTo>
                    <a:pt x="415874" y="265709"/>
                  </a:lnTo>
                  <a:lnTo>
                    <a:pt x="415874" y="92430"/>
                  </a:lnTo>
                  <a:lnTo>
                    <a:pt x="685634" y="92430"/>
                  </a:lnTo>
                  <a:lnTo>
                    <a:pt x="679413" y="82894"/>
                  </a:lnTo>
                  <a:lnTo>
                    <a:pt x="664847" y="72964"/>
                  </a:lnTo>
                  <a:lnTo>
                    <a:pt x="646925" y="69316"/>
                  </a:lnTo>
                  <a:lnTo>
                    <a:pt x="415874" y="69316"/>
                  </a:lnTo>
                  <a:lnTo>
                    <a:pt x="415874" y="46215"/>
                  </a:lnTo>
                  <a:lnTo>
                    <a:pt x="412228" y="28273"/>
                  </a:lnTo>
                  <a:lnTo>
                    <a:pt x="408743" y="23113"/>
                  </a:lnTo>
                  <a:close/>
                </a:path>
                <a:path w="692150" h="694689">
                  <a:moveTo>
                    <a:pt x="346557" y="311924"/>
                  </a:moveTo>
                  <a:lnTo>
                    <a:pt x="323456" y="311924"/>
                  </a:lnTo>
                  <a:lnTo>
                    <a:pt x="323456" y="335025"/>
                  </a:lnTo>
                  <a:lnTo>
                    <a:pt x="346557" y="335025"/>
                  </a:lnTo>
                  <a:lnTo>
                    <a:pt x="346557" y="3119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451319" y="4381351"/>
              <a:ext cx="208279" cy="219710"/>
            </a:xfrm>
            <a:custGeom>
              <a:avLst/>
              <a:gdLst/>
              <a:ahLst/>
              <a:cxnLst/>
              <a:rect l="l" t="t" r="r" b="b"/>
              <a:pathLst>
                <a:path w="208280" h="219710">
                  <a:moveTo>
                    <a:pt x="64693" y="69316"/>
                  </a:moveTo>
                  <a:lnTo>
                    <a:pt x="4622" y="69316"/>
                  </a:lnTo>
                  <a:lnTo>
                    <a:pt x="0" y="73952"/>
                  </a:lnTo>
                  <a:lnTo>
                    <a:pt x="0" y="214871"/>
                  </a:lnTo>
                  <a:lnTo>
                    <a:pt x="4622" y="219506"/>
                  </a:lnTo>
                  <a:lnTo>
                    <a:pt x="64693" y="219506"/>
                  </a:lnTo>
                  <a:lnTo>
                    <a:pt x="69316" y="214871"/>
                  </a:lnTo>
                  <a:lnTo>
                    <a:pt x="69316" y="207949"/>
                  </a:lnTo>
                  <a:lnTo>
                    <a:pt x="173278" y="207949"/>
                  </a:lnTo>
                  <a:lnTo>
                    <a:pt x="186982" y="205297"/>
                  </a:lnTo>
                  <a:lnTo>
                    <a:pt x="197975" y="197988"/>
                  </a:lnTo>
                  <a:lnTo>
                    <a:pt x="199036" y="196392"/>
                  </a:lnTo>
                  <a:lnTo>
                    <a:pt x="23101" y="196392"/>
                  </a:lnTo>
                  <a:lnTo>
                    <a:pt x="23101" y="92417"/>
                  </a:lnTo>
                  <a:lnTo>
                    <a:pt x="95059" y="92417"/>
                  </a:lnTo>
                  <a:lnTo>
                    <a:pt x="101309" y="83015"/>
                  </a:lnTo>
                  <a:lnTo>
                    <a:pt x="101724" y="80873"/>
                  </a:lnTo>
                  <a:lnTo>
                    <a:pt x="69316" y="80873"/>
                  </a:lnTo>
                  <a:lnTo>
                    <a:pt x="69316" y="73952"/>
                  </a:lnTo>
                  <a:lnTo>
                    <a:pt x="64693" y="69316"/>
                  </a:lnTo>
                  <a:close/>
                </a:path>
                <a:path w="208280" h="219710">
                  <a:moveTo>
                    <a:pt x="95059" y="92417"/>
                  </a:moveTo>
                  <a:lnTo>
                    <a:pt x="46202" y="92417"/>
                  </a:lnTo>
                  <a:lnTo>
                    <a:pt x="46202" y="196392"/>
                  </a:lnTo>
                  <a:lnTo>
                    <a:pt x="199036" y="196392"/>
                  </a:lnTo>
                  <a:lnTo>
                    <a:pt x="205284" y="186995"/>
                  </a:lnTo>
                  <a:lnTo>
                    <a:pt x="205700" y="184848"/>
                  </a:lnTo>
                  <a:lnTo>
                    <a:pt x="69316" y="184848"/>
                  </a:lnTo>
                  <a:lnTo>
                    <a:pt x="69316" y="103974"/>
                  </a:lnTo>
                  <a:lnTo>
                    <a:pt x="83013" y="101320"/>
                  </a:lnTo>
                  <a:lnTo>
                    <a:pt x="94002" y="94008"/>
                  </a:lnTo>
                  <a:lnTo>
                    <a:pt x="95059" y="92417"/>
                  </a:lnTo>
                  <a:close/>
                </a:path>
                <a:path w="208280" h="219710">
                  <a:moveTo>
                    <a:pt x="147939" y="23113"/>
                  </a:moveTo>
                  <a:lnTo>
                    <a:pt x="122453" y="23113"/>
                  </a:lnTo>
                  <a:lnTo>
                    <a:pt x="127076" y="27736"/>
                  </a:lnTo>
                  <a:lnTo>
                    <a:pt x="127076" y="69316"/>
                  </a:lnTo>
                  <a:lnTo>
                    <a:pt x="129728" y="83015"/>
                  </a:lnTo>
                  <a:lnTo>
                    <a:pt x="137037" y="94008"/>
                  </a:lnTo>
                  <a:lnTo>
                    <a:pt x="148030" y="101320"/>
                  </a:lnTo>
                  <a:lnTo>
                    <a:pt x="161734" y="103974"/>
                  </a:lnTo>
                  <a:lnTo>
                    <a:pt x="180213" y="103974"/>
                  </a:lnTo>
                  <a:lnTo>
                    <a:pt x="184835" y="108597"/>
                  </a:lnTo>
                  <a:lnTo>
                    <a:pt x="184835" y="180225"/>
                  </a:lnTo>
                  <a:lnTo>
                    <a:pt x="180213" y="184848"/>
                  </a:lnTo>
                  <a:lnTo>
                    <a:pt x="205700" y="184848"/>
                  </a:lnTo>
                  <a:lnTo>
                    <a:pt x="207937" y="173291"/>
                  </a:lnTo>
                  <a:lnTo>
                    <a:pt x="207937" y="115531"/>
                  </a:lnTo>
                  <a:lnTo>
                    <a:pt x="205284" y="101828"/>
                  </a:lnTo>
                  <a:lnTo>
                    <a:pt x="197975" y="90835"/>
                  </a:lnTo>
                  <a:lnTo>
                    <a:pt x="186982" y="83526"/>
                  </a:lnTo>
                  <a:lnTo>
                    <a:pt x="173278" y="80873"/>
                  </a:lnTo>
                  <a:lnTo>
                    <a:pt x="154800" y="80873"/>
                  </a:lnTo>
                  <a:lnTo>
                    <a:pt x="150177" y="76250"/>
                  </a:lnTo>
                  <a:lnTo>
                    <a:pt x="150177" y="34670"/>
                  </a:lnTo>
                  <a:lnTo>
                    <a:pt x="147939" y="23113"/>
                  </a:lnTo>
                  <a:close/>
                </a:path>
                <a:path w="208280" h="219710">
                  <a:moveTo>
                    <a:pt x="115519" y="0"/>
                  </a:moveTo>
                  <a:lnTo>
                    <a:pt x="101820" y="2654"/>
                  </a:lnTo>
                  <a:lnTo>
                    <a:pt x="90827" y="9967"/>
                  </a:lnTo>
                  <a:lnTo>
                    <a:pt x="83515" y="20965"/>
                  </a:lnTo>
                  <a:lnTo>
                    <a:pt x="80860" y="34670"/>
                  </a:lnTo>
                  <a:lnTo>
                    <a:pt x="80860" y="76250"/>
                  </a:lnTo>
                  <a:lnTo>
                    <a:pt x="76238" y="80873"/>
                  </a:lnTo>
                  <a:lnTo>
                    <a:pt x="101724" y="80873"/>
                  </a:lnTo>
                  <a:lnTo>
                    <a:pt x="103962" y="69316"/>
                  </a:lnTo>
                  <a:lnTo>
                    <a:pt x="103962" y="27736"/>
                  </a:lnTo>
                  <a:lnTo>
                    <a:pt x="108597" y="23113"/>
                  </a:lnTo>
                  <a:lnTo>
                    <a:pt x="147939" y="23113"/>
                  </a:lnTo>
                  <a:lnTo>
                    <a:pt x="147523" y="20965"/>
                  </a:lnTo>
                  <a:lnTo>
                    <a:pt x="140211" y="9967"/>
                  </a:lnTo>
                  <a:lnTo>
                    <a:pt x="129217" y="2654"/>
                  </a:lnTo>
                  <a:lnTo>
                    <a:pt x="115519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797888" y="4450676"/>
              <a:ext cx="208279" cy="219710"/>
            </a:xfrm>
            <a:custGeom>
              <a:avLst/>
              <a:gdLst/>
              <a:ahLst/>
              <a:cxnLst/>
              <a:rect l="l" t="t" r="r" b="b"/>
              <a:pathLst>
                <a:path w="208280" h="219710">
                  <a:moveTo>
                    <a:pt x="203314" y="0"/>
                  </a:moveTo>
                  <a:lnTo>
                    <a:pt x="143243" y="0"/>
                  </a:lnTo>
                  <a:lnTo>
                    <a:pt x="138620" y="4622"/>
                  </a:lnTo>
                  <a:lnTo>
                    <a:pt x="138620" y="11544"/>
                  </a:lnTo>
                  <a:lnTo>
                    <a:pt x="34658" y="11544"/>
                  </a:lnTo>
                  <a:lnTo>
                    <a:pt x="20959" y="14198"/>
                  </a:lnTo>
                  <a:lnTo>
                    <a:pt x="9966" y="21510"/>
                  </a:lnTo>
                  <a:lnTo>
                    <a:pt x="2654" y="32504"/>
                  </a:lnTo>
                  <a:lnTo>
                    <a:pt x="0" y="46202"/>
                  </a:lnTo>
                  <a:lnTo>
                    <a:pt x="0" y="103962"/>
                  </a:lnTo>
                  <a:lnTo>
                    <a:pt x="2654" y="117666"/>
                  </a:lnTo>
                  <a:lnTo>
                    <a:pt x="9966" y="128658"/>
                  </a:lnTo>
                  <a:lnTo>
                    <a:pt x="20959" y="135967"/>
                  </a:lnTo>
                  <a:lnTo>
                    <a:pt x="34658" y="138620"/>
                  </a:lnTo>
                  <a:lnTo>
                    <a:pt x="53136" y="138620"/>
                  </a:lnTo>
                  <a:lnTo>
                    <a:pt x="57759" y="143243"/>
                  </a:lnTo>
                  <a:lnTo>
                    <a:pt x="57759" y="184835"/>
                  </a:lnTo>
                  <a:lnTo>
                    <a:pt x="60412" y="198534"/>
                  </a:lnTo>
                  <a:lnTo>
                    <a:pt x="67721" y="209527"/>
                  </a:lnTo>
                  <a:lnTo>
                    <a:pt x="78714" y="216839"/>
                  </a:lnTo>
                  <a:lnTo>
                    <a:pt x="92417" y="219494"/>
                  </a:lnTo>
                  <a:lnTo>
                    <a:pt x="106116" y="216839"/>
                  </a:lnTo>
                  <a:lnTo>
                    <a:pt x="117109" y="209527"/>
                  </a:lnTo>
                  <a:lnTo>
                    <a:pt x="124421" y="198534"/>
                  </a:lnTo>
                  <a:lnTo>
                    <a:pt x="124836" y="196392"/>
                  </a:lnTo>
                  <a:lnTo>
                    <a:pt x="85483" y="196392"/>
                  </a:lnTo>
                  <a:lnTo>
                    <a:pt x="80860" y="191757"/>
                  </a:lnTo>
                  <a:lnTo>
                    <a:pt x="80860" y="150177"/>
                  </a:lnTo>
                  <a:lnTo>
                    <a:pt x="78206" y="136475"/>
                  </a:lnTo>
                  <a:lnTo>
                    <a:pt x="70894" y="125487"/>
                  </a:lnTo>
                  <a:lnTo>
                    <a:pt x="59901" y="118182"/>
                  </a:lnTo>
                  <a:lnTo>
                    <a:pt x="46202" y="115531"/>
                  </a:lnTo>
                  <a:lnTo>
                    <a:pt x="27724" y="115531"/>
                  </a:lnTo>
                  <a:lnTo>
                    <a:pt x="23101" y="110896"/>
                  </a:lnTo>
                  <a:lnTo>
                    <a:pt x="23101" y="39281"/>
                  </a:lnTo>
                  <a:lnTo>
                    <a:pt x="27724" y="34645"/>
                  </a:lnTo>
                  <a:lnTo>
                    <a:pt x="161734" y="34645"/>
                  </a:lnTo>
                  <a:lnTo>
                    <a:pt x="161734" y="23101"/>
                  </a:lnTo>
                  <a:lnTo>
                    <a:pt x="207937" y="23101"/>
                  </a:lnTo>
                  <a:lnTo>
                    <a:pt x="207937" y="4622"/>
                  </a:lnTo>
                  <a:lnTo>
                    <a:pt x="203314" y="0"/>
                  </a:lnTo>
                  <a:close/>
                </a:path>
                <a:path w="208280" h="219710">
                  <a:moveTo>
                    <a:pt x="161734" y="34645"/>
                  </a:moveTo>
                  <a:lnTo>
                    <a:pt x="138620" y="34645"/>
                  </a:lnTo>
                  <a:lnTo>
                    <a:pt x="138620" y="115531"/>
                  </a:lnTo>
                  <a:lnTo>
                    <a:pt x="124921" y="118182"/>
                  </a:lnTo>
                  <a:lnTo>
                    <a:pt x="113928" y="125487"/>
                  </a:lnTo>
                  <a:lnTo>
                    <a:pt x="106616" y="136475"/>
                  </a:lnTo>
                  <a:lnTo>
                    <a:pt x="103962" y="150177"/>
                  </a:lnTo>
                  <a:lnTo>
                    <a:pt x="103962" y="191757"/>
                  </a:lnTo>
                  <a:lnTo>
                    <a:pt x="99352" y="196392"/>
                  </a:lnTo>
                  <a:lnTo>
                    <a:pt x="124836" y="196392"/>
                  </a:lnTo>
                  <a:lnTo>
                    <a:pt x="127076" y="184835"/>
                  </a:lnTo>
                  <a:lnTo>
                    <a:pt x="127076" y="143243"/>
                  </a:lnTo>
                  <a:lnTo>
                    <a:pt x="131699" y="138620"/>
                  </a:lnTo>
                  <a:lnTo>
                    <a:pt x="207937" y="138620"/>
                  </a:lnTo>
                  <a:lnTo>
                    <a:pt x="207937" y="127076"/>
                  </a:lnTo>
                  <a:lnTo>
                    <a:pt x="161734" y="127076"/>
                  </a:lnTo>
                  <a:lnTo>
                    <a:pt x="161734" y="34645"/>
                  </a:lnTo>
                  <a:close/>
                </a:path>
                <a:path w="208280" h="219710">
                  <a:moveTo>
                    <a:pt x="207937" y="138620"/>
                  </a:moveTo>
                  <a:lnTo>
                    <a:pt x="138620" y="138620"/>
                  </a:lnTo>
                  <a:lnTo>
                    <a:pt x="138620" y="145554"/>
                  </a:lnTo>
                  <a:lnTo>
                    <a:pt x="143243" y="150177"/>
                  </a:lnTo>
                  <a:lnTo>
                    <a:pt x="203314" y="150177"/>
                  </a:lnTo>
                  <a:lnTo>
                    <a:pt x="207937" y="145554"/>
                  </a:lnTo>
                  <a:lnTo>
                    <a:pt x="207937" y="138620"/>
                  </a:lnTo>
                  <a:close/>
                </a:path>
                <a:path w="208280" h="219710">
                  <a:moveTo>
                    <a:pt x="207937" y="23101"/>
                  </a:moveTo>
                  <a:lnTo>
                    <a:pt x="184835" y="23101"/>
                  </a:lnTo>
                  <a:lnTo>
                    <a:pt x="184835" y="127076"/>
                  </a:lnTo>
                  <a:lnTo>
                    <a:pt x="207937" y="127076"/>
                  </a:lnTo>
                  <a:lnTo>
                    <a:pt x="207937" y="231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1786331" y="4635512"/>
            <a:ext cx="46355" cy="23495"/>
          </a:xfrm>
          <a:custGeom>
            <a:avLst/>
            <a:gdLst/>
            <a:ahLst/>
            <a:cxnLst/>
            <a:rect l="l" t="t" r="r" b="b"/>
            <a:pathLst>
              <a:path w="46355" h="23495">
                <a:moveTo>
                  <a:pt x="0" y="0"/>
                </a:moveTo>
                <a:lnTo>
                  <a:pt x="46215" y="0"/>
                </a:lnTo>
                <a:lnTo>
                  <a:pt x="46215" y="23101"/>
                </a:lnTo>
                <a:lnTo>
                  <a:pt x="0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36154" y="4381360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34658" y="34658"/>
                </a:moveTo>
                <a:lnTo>
                  <a:pt x="11557" y="34658"/>
                </a:lnTo>
                <a:lnTo>
                  <a:pt x="11557" y="46215"/>
                </a:lnTo>
                <a:lnTo>
                  <a:pt x="34658" y="46215"/>
                </a:lnTo>
                <a:lnTo>
                  <a:pt x="34658" y="34658"/>
                </a:lnTo>
                <a:close/>
              </a:path>
              <a:path w="46355" h="46354">
                <a:moveTo>
                  <a:pt x="46215" y="11557"/>
                </a:moveTo>
                <a:lnTo>
                  <a:pt x="0" y="11557"/>
                </a:lnTo>
                <a:lnTo>
                  <a:pt x="0" y="34658"/>
                </a:lnTo>
                <a:lnTo>
                  <a:pt x="46215" y="34658"/>
                </a:lnTo>
                <a:lnTo>
                  <a:pt x="46215" y="11557"/>
                </a:lnTo>
                <a:close/>
              </a:path>
              <a:path w="46355" h="46354">
                <a:moveTo>
                  <a:pt x="34658" y="0"/>
                </a:moveTo>
                <a:lnTo>
                  <a:pt x="11557" y="0"/>
                </a:lnTo>
                <a:lnTo>
                  <a:pt x="11557" y="11557"/>
                </a:lnTo>
                <a:lnTo>
                  <a:pt x="34658" y="11557"/>
                </a:lnTo>
                <a:lnTo>
                  <a:pt x="34658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27689" y="58680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Группа 76"/>
          <p:cNvGrpSpPr/>
          <p:nvPr/>
        </p:nvGrpSpPr>
        <p:grpSpPr>
          <a:xfrm>
            <a:off x="1475826" y="5090829"/>
            <a:ext cx="547422" cy="447782"/>
            <a:chOff x="1456650" y="5311678"/>
            <a:chExt cx="521334" cy="556895"/>
          </a:xfrm>
        </p:grpSpPr>
        <p:sp>
          <p:nvSpPr>
            <p:cNvPr id="51" name="object 51"/>
            <p:cNvSpPr/>
            <p:nvPr/>
          </p:nvSpPr>
          <p:spPr>
            <a:xfrm>
              <a:off x="1456650" y="5311678"/>
              <a:ext cx="521334" cy="556895"/>
            </a:xfrm>
            <a:custGeom>
              <a:avLst/>
              <a:gdLst/>
              <a:ahLst/>
              <a:cxnLst/>
              <a:rect l="l" t="t" r="r" b="b"/>
              <a:pathLst>
                <a:path w="521335" h="556895">
                  <a:moveTo>
                    <a:pt x="443103" y="556348"/>
                  </a:moveTo>
                  <a:lnTo>
                    <a:pt x="493026" y="556348"/>
                  </a:lnTo>
                  <a:lnTo>
                    <a:pt x="503857" y="554354"/>
                  </a:lnTo>
                  <a:lnTo>
                    <a:pt x="512702" y="548916"/>
                  </a:lnTo>
                  <a:lnTo>
                    <a:pt x="518665" y="540854"/>
                  </a:lnTo>
                  <a:lnTo>
                    <a:pt x="520852" y="530986"/>
                  </a:lnTo>
                  <a:lnTo>
                    <a:pt x="520852" y="25349"/>
                  </a:lnTo>
                  <a:lnTo>
                    <a:pt x="518665" y="15484"/>
                  </a:lnTo>
                  <a:lnTo>
                    <a:pt x="512702" y="7426"/>
                  </a:lnTo>
                  <a:lnTo>
                    <a:pt x="503857" y="1992"/>
                  </a:lnTo>
                  <a:lnTo>
                    <a:pt x="493026" y="0"/>
                  </a:lnTo>
                  <a:lnTo>
                    <a:pt x="27825" y="0"/>
                  </a:lnTo>
                  <a:lnTo>
                    <a:pt x="16994" y="1992"/>
                  </a:lnTo>
                  <a:lnTo>
                    <a:pt x="8150" y="7426"/>
                  </a:lnTo>
                  <a:lnTo>
                    <a:pt x="2186" y="15484"/>
                  </a:lnTo>
                  <a:lnTo>
                    <a:pt x="0" y="25349"/>
                  </a:lnTo>
                  <a:lnTo>
                    <a:pt x="0" y="530986"/>
                  </a:lnTo>
                  <a:lnTo>
                    <a:pt x="2186" y="540854"/>
                  </a:lnTo>
                  <a:lnTo>
                    <a:pt x="8150" y="548916"/>
                  </a:lnTo>
                  <a:lnTo>
                    <a:pt x="16994" y="554354"/>
                  </a:lnTo>
                  <a:lnTo>
                    <a:pt x="27825" y="556348"/>
                  </a:lnTo>
                  <a:lnTo>
                    <a:pt x="310476" y="556348"/>
                  </a:lnTo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64177" y="5453987"/>
              <a:ext cx="299720" cy="0"/>
            </a:xfrm>
            <a:custGeom>
              <a:avLst/>
              <a:gdLst/>
              <a:ahLst/>
              <a:cxnLst/>
              <a:rect l="l" t="t" r="r" b="b"/>
              <a:pathLst>
                <a:path w="299719">
                  <a:moveTo>
                    <a:pt x="0" y="0"/>
                  </a:moveTo>
                  <a:lnTo>
                    <a:pt x="299643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64177" y="5534738"/>
              <a:ext cx="299720" cy="0"/>
            </a:xfrm>
            <a:custGeom>
              <a:avLst/>
              <a:gdLst/>
              <a:ahLst/>
              <a:cxnLst/>
              <a:rect l="l" t="t" r="r" b="b"/>
              <a:pathLst>
                <a:path w="299719">
                  <a:moveTo>
                    <a:pt x="0" y="0"/>
                  </a:moveTo>
                  <a:lnTo>
                    <a:pt x="299643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64177" y="5615477"/>
              <a:ext cx="299720" cy="0"/>
            </a:xfrm>
            <a:custGeom>
              <a:avLst/>
              <a:gdLst/>
              <a:ahLst/>
              <a:cxnLst/>
              <a:rect l="l" t="t" r="r" b="b"/>
              <a:pathLst>
                <a:path w="299719">
                  <a:moveTo>
                    <a:pt x="0" y="0"/>
                  </a:moveTo>
                  <a:lnTo>
                    <a:pt x="299643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745952" y="5668564"/>
              <a:ext cx="142506" cy="14248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83822" y="5672956"/>
              <a:ext cx="350520" cy="108585"/>
            </a:xfrm>
            <a:custGeom>
              <a:avLst/>
              <a:gdLst/>
              <a:ahLst/>
              <a:cxnLst/>
              <a:rect l="l" t="t" r="r" b="b"/>
              <a:pathLst>
                <a:path w="350519" h="108585">
                  <a:moveTo>
                    <a:pt x="0" y="54762"/>
                  </a:moveTo>
                  <a:lnTo>
                    <a:pt x="46278" y="40525"/>
                  </a:lnTo>
                  <a:lnTo>
                    <a:pt x="52501" y="40030"/>
                  </a:lnTo>
                  <a:lnTo>
                    <a:pt x="58953" y="40043"/>
                  </a:lnTo>
                  <a:lnTo>
                    <a:pt x="64846" y="41681"/>
                  </a:lnTo>
                  <a:lnTo>
                    <a:pt x="71742" y="43611"/>
                  </a:lnTo>
                  <a:lnTo>
                    <a:pt x="77292" y="47586"/>
                  </a:lnTo>
                  <a:lnTo>
                    <a:pt x="83159" y="50977"/>
                  </a:lnTo>
                  <a:lnTo>
                    <a:pt x="109537" y="61861"/>
                  </a:lnTo>
                  <a:lnTo>
                    <a:pt x="110985" y="61544"/>
                  </a:lnTo>
                  <a:lnTo>
                    <a:pt x="126085" y="34429"/>
                  </a:lnTo>
                  <a:lnTo>
                    <a:pt x="124573" y="25731"/>
                  </a:lnTo>
                  <a:lnTo>
                    <a:pt x="121181" y="17205"/>
                  </a:lnTo>
                  <a:lnTo>
                    <a:pt x="117939" y="8683"/>
                  </a:lnTo>
                  <a:lnTo>
                    <a:pt x="116878" y="0"/>
                  </a:lnTo>
                  <a:lnTo>
                    <a:pt x="119297" y="7497"/>
                  </a:lnTo>
                  <a:lnTo>
                    <a:pt x="122339" y="14866"/>
                  </a:lnTo>
                  <a:lnTo>
                    <a:pt x="139518" y="49098"/>
                  </a:lnTo>
                  <a:lnTo>
                    <a:pt x="159686" y="88569"/>
                  </a:lnTo>
                  <a:lnTo>
                    <a:pt x="169773" y="108305"/>
                  </a:lnTo>
                  <a:lnTo>
                    <a:pt x="187009" y="99300"/>
                  </a:lnTo>
                  <a:lnTo>
                    <a:pt x="203134" y="89144"/>
                  </a:lnTo>
                  <a:lnTo>
                    <a:pt x="216409" y="77326"/>
                  </a:lnTo>
                  <a:lnTo>
                    <a:pt x="225094" y="63334"/>
                  </a:lnTo>
                  <a:lnTo>
                    <a:pt x="226193" y="69090"/>
                  </a:lnTo>
                  <a:lnTo>
                    <a:pt x="230179" y="74090"/>
                  </a:lnTo>
                  <a:lnTo>
                    <a:pt x="236201" y="77963"/>
                  </a:lnTo>
                  <a:lnTo>
                    <a:pt x="243408" y="80340"/>
                  </a:lnTo>
                  <a:lnTo>
                    <a:pt x="251006" y="81179"/>
                  </a:lnTo>
                  <a:lnTo>
                    <a:pt x="258703" y="80930"/>
                  </a:lnTo>
                  <a:lnTo>
                    <a:pt x="312583" y="69613"/>
                  </a:lnTo>
                  <a:lnTo>
                    <a:pt x="331602" y="64475"/>
                  </a:lnTo>
                  <a:lnTo>
                    <a:pt x="350443" y="58953"/>
                  </a:lnTo>
                </a:path>
              </a:pathLst>
            </a:custGeom>
            <a:ln w="25400">
              <a:solidFill>
                <a:srgbClr val="ED1D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1463597" y="1056356"/>
            <a:ext cx="470712" cy="536298"/>
            <a:chOff x="1475960" y="1343517"/>
            <a:chExt cx="503901" cy="576620"/>
          </a:xfrm>
        </p:grpSpPr>
        <p:sp>
          <p:nvSpPr>
            <p:cNvPr id="59" name="object 59"/>
            <p:cNvSpPr/>
            <p:nvPr/>
          </p:nvSpPr>
          <p:spPr>
            <a:xfrm>
              <a:off x="1628346" y="1343517"/>
              <a:ext cx="19050" cy="80645"/>
            </a:xfrm>
            <a:custGeom>
              <a:avLst/>
              <a:gdLst/>
              <a:ahLst/>
              <a:cxnLst/>
              <a:rect l="l" t="t" r="r" b="b"/>
              <a:pathLst>
                <a:path w="19050" h="80644">
                  <a:moveTo>
                    <a:pt x="14782" y="0"/>
                  </a:moveTo>
                  <a:lnTo>
                    <a:pt x="4254" y="0"/>
                  </a:lnTo>
                  <a:lnTo>
                    <a:pt x="0" y="4267"/>
                  </a:lnTo>
                  <a:lnTo>
                    <a:pt x="0" y="76098"/>
                  </a:lnTo>
                  <a:lnTo>
                    <a:pt x="4254" y="80365"/>
                  </a:lnTo>
                  <a:lnTo>
                    <a:pt x="14782" y="80365"/>
                  </a:lnTo>
                  <a:lnTo>
                    <a:pt x="19050" y="76098"/>
                  </a:lnTo>
                  <a:lnTo>
                    <a:pt x="19050" y="4267"/>
                  </a:lnTo>
                  <a:lnTo>
                    <a:pt x="14782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82" name="Группа 81"/>
            <p:cNvGrpSpPr/>
            <p:nvPr/>
          </p:nvGrpSpPr>
          <p:grpSpPr>
            <a:xfrm>
              <a:off x="1475960" y="1362579"/>
              <a:ext cx="503901" cy="557558"/>
              <a:chOff x="1475960" y="1362579"/>
              <a:chExt cx="503901" cy="557558"/>
            </a:xfrm>
          </p:grpSpPr>
          <p:sp>
            <p:nvSpPr>
              <p:cNvPr id="61" name="object 61"/>
              <p:cNvSpPr/>
              <p:nvPr/>
            </p:nvSpPr>
            <p:spPr>
              <a:xfrm>
                <a:off x="1475960" y="1495903"/>
                <a:ext cx="8064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80644" h="19050">
                    <a:moveTo>
                      <a:pt x="76111" y="0"/>
                    </a:moveTo>
                    <a:lnTo>
                      <a:pt x="4267" y="0"/>
                    </a:lnTo>
                    <a:lnTo>
                      <a:pt x="0" y="4267"/>
                    </a:lnTo>
                    <a:lnTo>
                      <a:pt x="0" y="14782"/>
                    </a:lnTo>
                    <a:lnTo>
                      <a:pt x="4267" y="19050"/>
                    </a:lnTo>
                    <a:lnTo>
                      <a:pt x="76111" y="19050"/>
                    </a:lnTo>
                    <a:lnTo>
                      <a:pt x="80365" y="14782"/>
                    </a:lnTo>
                    <a:lnTo>
                      <a:pt x="80365" y="4267"/>
                    </a:lnTo>
                    <a:lnTo>
                      <a:pt x="76111" y="0"/>
                    </a:lnTo>
                    <a:close/>
                  </a:path>
                </a:pathLst>
              </a:custGeom>
              <a:solidFill>
                <a:srgbClr val="ED1D2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71" name="Группа 70"/>
              <p:cNvGrpSpPr/>
              <p:nvPr/>
            </p:nvGrpSpPr>
            <p:grpSpPr>
              <a:xfrm>
                <a:off x="1495010" y="1362579"/>
                <a:ext cx="484851" cy="557558"/>
                <a:chOff x="1495010" y="1362579"/>
                <a:chExt cx="484851" cy="557558"/>
              </a:xfrm>
            </p:grpSpPr>
            <p:sp>
              <p:nvSpPr>
                <p:cNvPr id="58" name="object 58"/>
                <p:cNvSpPr/>
                <p:nvPr/>
              </p:nvSpPr>
              <p:spPr>
                <a:xfrm>
                  <a:off x="1612196" y="1466747"/>
                  <a:ext cx="367665" cy="45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664" h="453389">
                      <a:moveTo>
                        <a:pt x="174381" y="318147"/>
                      </a:moveTo>
                      <a:lnTo>
                        <a:pt x="149161" y="318147"/>
                      </a:lnTo>
                      <a:lnTo>
                        <a:pt x="239966" y="450646"/>
                      </a:lnTo>
                      <a:lnTo>
                        <a:pt x="242379" y="452208"/>
                      </a:lnTo>
                      <a:lnTo>
                        <a:pt x="245706" y="452818"/>
                      </a:lnTo>
                      <a:lnTo>
                        <a:pt x="246354" y="452881"/>
                      </a:lnTo>
                      <a:lnTo>
                        <a:pt x="249072" y="452881"/>
                      </a:lnTo>
                      <a:lnTo>
                        <a:pt x="251117" y="452259"/>
                      </a:lnTo>
                      <a:lnTo>
                        <a:pt x="286481" y="428028"/>
                      </a:lnTo>
                      <a:lnTo>
                        <a:pt x="249682" y="428028"/>
                      </a:lnTo>
                      <a:lnTo>
                        <a:pt x="174381" y="318147"/>
                      </a:lnTo>
                      <a:close/>
                    </a:path>
                    <a:path w="367664" h="453389">
                      <a:moveTo>
                        <a:pt x="68432" y="28422"/>
                      </a:moveTo>
                      <a:lnTo>
                        <a:pt x="22987" y="28422"/>
                      </a:lnTo>
                      <a:lnTo>
                        <a:pt x="333197" y="188023"/>
                      </a:lnTo>
                      <a:lnTo>
                        <a:pt x="223799" y="238798"/>
                      </a:lnTo>
                      <a:lnTo>
                        <a:pt x="221742" y="241211"/>
                      </a:lnTo>
                      <a:lnTo>
                        <a:pt x="220091" y="247065"/>
                      </a:lnTo>
                      <a:lnTo>
                        <a:pt x="220599" y="250202"/>
                      </a:lnTo>
                      <a:lnTo>
                        <a:pt x="311175" y="385889"/>
                      </a:lnTo>
                      <a:lnTo>
                        <a:pt x="249682" y="428028"/>
                      </a:lnTo>
                      <a:lnTo>
                        <a:pt x="286481" y="428028"/>
                      </a:lnTo>
                      <a:lnTo>
                        <a:pt x="336118" y="394017"/>
                      </a:lnTo>
                      <a:lnTo>
                        <a:pt x="337350" y="387616"/>
                      </a:lnTo>
                      <a:lnTo>
                        <a:pt x="334200" y="382866"/>
                      </a:lnTo>
                      <a:lnTo>
                        <a:pt x="246316" y="251269"/>
                      </a:lnTo>
                      <a:lnTo>
                        <a:pt x="364845" y="196265"/>
                      </a:lnTo>
                      <a:lnTo>
                        <a:pt x="367182" y="192684"/>
                      </a:lnTo>
                      <a:lnTo>
                        <a:pt x="367334" y="184746"/>
                      </a:lnTo>
                      <a:lnTo>
                        <a:pt x="365150" y="181063"/>
                      </a:lnTo>
                      <a:lnTo>
                        <a:pt x="68432" y="28422"/>
                      </a:lnTo>
                      <a:close/>
                    </a:path>
                    <a:path w="367664" h="453389">
                      <a:moveTo>
                        <a:pt x="13182" y="0"/>
                      </a:moveTo>
                      <a:lnTo>
                        <a:pt x="9093" y="228"/>
                      </a:lnTo>
                      <a:lnTo>
                        <a:pt x="1714" y="5295"/>
                      </a:lnTo>
                      <a:lnTo>
                        <a:pt x="0" y="9004"/>
                      </a:lnTo>
                      <a:lnTo>
                        <a:pt x="41859" y="402628"/>
                      </a:lnTo>
                      <a:lnTo>
                        <a:pt x="44513" y="406006"/>
                      </a:lnTo>
                      <a:lnTo>
                        <a:pt x="51955" y="408698"/>
                      </a:lnTo>
                      <a:lnTo>
                        <a:pt x="56146" y="407822"/>
                      </a:lnTo>
                      <a:lnTo>
                        <a:pt x="89843" y="375335"/>
                      </a:lnTo>
                      <a:lnTo>
                        <a:pt x="59880" y="375335"/>
                      </a:lnTo>
                      <a:lnTo>
                        <a:pt x="22987" y="28422"/>
                      </a:lnTo>
                      <a:lnTo>
                        <a:pt x="68432" y="28422"/>
                      </a:lnTo>
                      <a:lnTo>
                        <a:pt x="13182" y="0"/>
                      </a:lnTo>
                      <a:close/>
                    </a:path>
                    <a:path w="367664" h="453389">
                      <a:moveTo>
                        <a:pt x="150799" y="291731"/>
                      </a:moveTo>
                      <a:lnTo>
                        <a:pt x="148088" y="291744"/>
                      </a:lnTo>
                      <a:lnTo>
                        <a:pt x="145529" y="292773"/>
                      </a:lnTo>
                      <a:lnTo>
                        <a:pt x="59880" y="375335"/>
                      </a:lnTo>
                      <a:lnTo>
                        <a:pt x="89843" y="375335"/>
                      </a:lnTo>
                      <a:lnTo>
                        <a:pt x="149161" y="318147"/>
                      </a:lnTo>
                      <a:lnTo>
                        <a:pt x="174381" y="318147"/>
                      </a:lnTo>
                      <a:lnTo>
                        <a:pt x="157645" y="293725"/>
                      </a:lnTo>
                      <a:lnTo>
                        <a:pt x="154901" y="292087"/>
                      </a:lnTo>
                      <a:lnTo>
                        <a:pt x="151498" y="291744"/>
                      </a:lnTo>
                      <a:lnTo>
                        <a:pt x="150799" y="29173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0" name="object 60"/>
                <p:cNvSpPr/>
                <p:nvPr/>
              </p:nvSpPr>
              <p:spPr>
                <a:xfrm>
                  <a:off x="1495010" y="1362579"/>
                  <a:ext cx="108209" cy="106845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2" name="object 62"/>
                <p:cNvSpPr/>
                <p:nvPr/>
              </p:nvSpPr>
              <p:spPr>
                <a:xfrm>
                  <a:off x="1495014" y="1540087"/>
                  <a:ext cx="74930" cy="51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30" h="51434">
                      <a:moveTo>
                        <a:pt x="63804" y="0"/>
                      </a:moveTo>
                      <a:lnTo>
                        <a:pt x="1574" y="35915"/>
                      </a:lnTo>
                      <a:lnTo>
                        <a:pt x="0" y="41757"/>
                      </a:lnTo>
                      <a:lnTo>
                        <a:pt x="4406" y="49364"/>
                      </a:lnTo>
                      <a:lnTo>
                        <a:pt x="7607" y="51066"/>
                      </a:lnTo>
                      <a:lnTo>
                        <a:pt x="12509" y="51066"/>
                      </a:lnTo>
                      <a:lnTo>
                        <a:pt x="14147" y="50660"/>
                      </a:lnTo>
                      <a:lnTo>
                        <a:pt x="15646" y="49771"/>
                      </a:lnTo>
                      <a:lnTo>
                        <a:pt x="73304" y="16484"/>
                      </a:lnTo>
                      <a:lnTo>
                        <a:pt x="74879" y="10668"/>
                      </a:lnTo>
                      <a:lnTo>
                        <a:pt x="69621" y="1562"/>
                      </a:lnTo>
                      <a:lnTo>
                        <a:pt x="63804" y="0"/>
                      </a:lnTo>
                      <a:close/>
                    </a:path>
                  </a:pathLst>
                </a:custGeom>
                <a:solidFill>
                  <a:srgbClr val="ED1D2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3" name="object 63"/>
                <p:cNvSpPr/>
                <p:nvPr/>
              </p:nvSpPr>
              <p:spPr>
                <a:xfrm>
                  <a:off x="1672523" y="1362579"/>
                  <a:ext cx="108215" cy="106845"/>
                </a:xfrm>
                <a:prstGeom prst="rect">
                  <a:avLst/>
                </a:prstGeom>
                <a:blipFill>
                  <a:blip r:embed="rId1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64" name="object 64"/>
          <p:cNvSpPr txBox="1"/>
          <p:nvPr/>
        </p:nvSpPr>
        <p:spPr>
          <a:xfrm>
            <a:off x="6348332" y="3257623"/>
            <a:ext cx="3141345" cy="1004057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Наличный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расчет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ts val="1730"/>
              </a:lnSpc>
              <a:spcBef>
                <a:spcPts val="62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По гарантийному письму возможна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оплата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банковской картой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ts val="1695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или наличными в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кафе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79" name="Группа 78"/>
          <p:cNvGrpSpPr/>
          <p:nvPr/>
        </p:nvGrpSpPr>
        <p:grpSpPr>
          <a:xfrm>
            <a:off x="1502927" y="5716142"/>
            <a:ext cx="518952" cy="551898"/>
            <a:chOff x="1420265" y="6107565"/>
            <a:chExt cx="588133" cy="676957"/>
          </a:xfrm>
        </p:grpSpPr>
        <p:sp>
          <p:nvSpPr>
            <p:cNvPr id="65" name="object 65"/>
            <p:cNvSpPr/>
            <p:nvPr/>
          </p:nvSpPr>
          <p:spPr>
            <a:xfrm>
              <a:off x="1772813" y="6373042"/>
              <a:ext cx="235585" cy="411480"/>
            </a:xfrm>
            <a:custGeom>
              <a:avLst/>
              <a:gdLst/>
              <a:ahLst/>
              <a:cxnLst/>
              <a:rect l="l" t="t" r="r" b="b"/>
              <a:pathLst>
                <a:path w="235585" h="411479">
                  <a:moveTo>
                    <a:pt x="58762" y="254609"/>
                  </a:moveTo>
                  <a:lnTo>
                    <a:pt x="39179" y="254609"/>
                  </a:lnTo>
                  <a:lnTo>
                    <a:pt x="39179" y="381927"/>
                  </a:lnTo>
                  <a:lnTo>
                    <a:pt x="41488" y="393358"/>
                  </a:lnTo>
                  <a:lnTo>
                    <a:pt x="47785" y="402696"/>
                  </a:lnTo>
                  <a:lnTo>
                    <a:pt x="57122" y="408992"/>
                  </a:lnTo>
                  <a:lnTo>
                    <a:pt x="68554" y="411302"/>
                  </a:lnTo>
                  <a:lnTo>
                    <a:pt x="79993" y="408992"/>
                  </a:lnTo>
                  <a:lnTo>
                    <a:pt x="89334" y="402696"/>
                  </a:lnTo>
                  <a:lnTo>
                    <a:pt x="95632" y="393358"/>
                  </a:lnTo>
                  <a:lnTo>
                    <a:pt x="95966" y="391706"/>
                  </a:lnTo>
                  <a:lnTo>
                    <a:pt x="63144" y="391706"/>
                  </a:lnTo>
                  <a:lnTo>
                    <a:pt x="58762" y="387337"/>
                  </a:lnTo>
                  <a:lnTo>
                    <a:pt x="58762" y="254609"/>
                  </a:lnTo>
                  <a:close/>
                </a:path>
                <a:path w="235585" h="411479">
                  <a:moveTo>
                    <a:pt x="176288" y="362343"/>
                  </a:moveTo>
                  <a:lnTo>
                    <a:pt x="156692" y="362343"/>
                  </a:lnTo>
                  <a:lnTo>
                    <a:pt x="156692" y="381927"/>
                  </a:lnTo>
                  <a:lnTo>
                    <a:pt x="159002" y="393358"/>
                  </a:lnTo>
                  <a:lnTo>
                    <a:pt x="165300" y="402696"/>
                  </a:lnTo>
                  <a:lnTo>
                    <a:pt x="174641" y="408992"/>
                  </a:lnTo>
                  <a:lnTo>
                    <a:pt x="186080" y="411302"/>
                  </a:lnTo>
                  <a:lnTo>
                    <a:pt x="197512" y="408992"/>
                  </a:lnTo>
                  <a:lnTo>
                    <a:pt x="206849" y="402696"/>
                  </a:lnTo>
                  <a:lnTo>
                    <a:pt x="213146" y="393358"/>
                  </a:lnTo>
                  <a:lnTo>
                    <a:pt x="213480" y="391706"/>
                  </a:lnTo>
                  <a:lnTo>
                    <a:pt x="180670" y="391706"/>
                  </a:lnTo>
                  <a:lnTo>
                    <a:pt x="176288" y="387337"/>
                  </a:lnTo>
                  <a:lnTo>
                    <a:pt x="176288" y="362343"/>
                  </a:lnTo>
                  <a:close/>
                </a:path>
                <a:path w="235585" h="411479">
                  <a:moveTo>
                    <a:pt x="97942" y="254609"/>
                  </a:moveTo>
                  <a:lnTo>
                    <a:pt x="78346" y="254609"/>
                  </a:lnTo>
                  <a:lnTo>
                    <a:pt x="78346" y="387337"/>
                  </a:lnTo>
                  <a:lnTo>
                    <a:pt x="73964" y="391706"/>
                  </a:lnTo>
                  <a:lnTo>
                    <a:pt x="95966" y="391706"/>
                  </a:lnTo>
                  <a:lnTo>
                    <a:pt x="97942" y="381927"/>
                  </a:lnTo>
                  <a:lnTo>
                    <a:pt x="97942" y="362343"/>
                  </a:lnTo>
                  <a:lnTo>
                    <a:pt x="176288" y="362343"/>
                  </a:lnTo>
                  <a:lnTo>
                    <a:pt x="176288" y="342734"/>
                  </a:lnTo>
                  <a:lnTo>
                    <a:pt x="97942" y="342734"/>
                  </a:lnTo>
                  <a:lnTo>
                    <a:pt x="97942" y="254609"/>
                  </a:lnTo>
                  <a:close/>
                </a:path>
                <a:path w="235585" h="411479">
                  <a:moveTo>
                    <a:pt x="205663" y="0"/>
                  </a:moveTo>
                  <a:lnTo>
                    <a:pt x="194226" y="2307"/>
                  </a:lnTo>
                  <a:lnTo>
                    <a:pt x="184889" y="8601"/>
                  </a:lnTo>
                  <a:lnTo>
                    <a:pt x="178596" y="17937"/>
                  </a:lnTo>
                  <a:lnTo>
                    <a:pt x="176288" y="29375"/>
                  </a:lnTo>
                  <a:lnTo>
                    <a:pt x="176288" y="195859"/>
                  </a:lnTo>
                  <a:lnTo>
                    <a:pt x="29387" y="195859"/>
                  </a:lnTo>
                  <a:lnTo>
                    <a:pt x="17948" y="198168"/>
                  </a:lnTo>
                  <a:lnTo>
                    <a:pt x="8607" y="204465"/>
                  </a:lnTo>
                  <a:lnTo>
                    <a:pt x="2309" y="213802"/>
                  </a:lnTo>
                  <a:lnTo>
                    <a:pt x="0" y="225234"/>
                  </a:lnTo>
                  <a:lnTo>
                    <a:pt x="2309" y="236666"/>
                  </a:lnTo>
                  <a:lnTo>
                    <a:pt x="8607" y="246003"/>
                  </a:lnTo>
                  <a:lnTo>
                    <a:pt x="17948" y="252300"/>
                  </a:lnTo>
                  <a:lnTo>
                    <a:pt x="29387" y="254609"/>
                  </a:lnTo>
                  <a:lnTo>
                    <a:pt x="195872" y="254609"/>
                  </a:lnTo>
                  <a:lnTo>
                    <a:pt x="195872" y="387337"/>
                  </a:lnTo>
                  <a:lnTo>
                    <a:pt x="191477" y="391706"/>
                  </a:lnTo>
                  <a:lnTo>
                    <a:pt x="213480" y="391706"/>
                  </a:lnTo>
                  <a:lnTo>
                    <a:pt x="215455" y="381927"/>
                  </a:lnTo>
                  <a:lnTo>
                    <a:pt x="215455" y="252818"/>
                  </a:lnTo>
                  <a:lnTo>
                    <a:pt x="223442" y="248507"/>
                  </a:lnTo>
                  <a:lnTo>
                    <a:pt x="229614" y="242127"/>
                  </a:lnTo>
                  <a:lnTo>
                    <a:pt x="233185" y="235026"/>
                  </a:lnTo>
                  <a:lnTo>
                    <a:pt x="23977" y="235026"/>
                  </a:lnTo>
                  <a:lnTo>
                    <a:pt x="19596" y="230644"/>
                  </a:lnTo>
                  <a:lnTo>
                    <a:pt x="19596" y="219824"/>
                  </a:lnTo>
                  <a:lnTo>
                    <a:pt x="23977" y="215442"/>
                  </a:lnTo>
                  <a:lnTo>
                    <a:pt x="191477" y="215442"/>
                  </a:lnTo>
                  <a:lnTo>
                    <a:pt x="195872" y="211061"/>
                  </a:lnTo>
                  <a:lnTo>
                    <a:pt x="195872" y="23964"/>
                  </a:lnTo>
                  <a:lnTo>
                    <a:pt x="200253" y="19583"/>
                  </a:lnTo>
                  <a:lnTo>
                    <a:pt x="233061" y="19583"/>
                  </a:lnTo>
                  <a:lnTo>
                    <a:pt x="232729" y="17937"/>
                  </a:lnTo>
                  <a:lnTo>
                    <a:pt x="226433" y="8601"/>
                  </a:lnTo>
                  <a:lnTo>
                    <a:pt x="217095" y="2307"/>
                  </a:lnTo>
                  <a:lnTo>
                    <a:pt x="205663" y="0"/>
                  </a:lnTo>
                  <a:close/>
                </a:path>
                <a:path w="235585" h="411479">
                  <a:moveTo>
                    <a:pt x="176288" y="254609"/>
                  </a:moveTo>
                  <a:lnTo>
                    <a:pt x="156692" y="254609"/>
                  </a:lnTo>
                  <a:lnTo>
                    <a:pt x="156692" y="342734"/>
                  </a:lnTo>
                  <a:lnTo>
                    <a:pt x="176288" y="342734"/>
                  </a:lnTo>
                  <a:lnTo>
                    <a:pt x="176288" y="254609"/>
                  </a:lnTo>
                  <a:close/>
                </a:path>
                <a:path w="235585" h="411479">
                  <a:moveTo>
                    <a:pt x="233061" y="19583"/>
                  </a:moveTo>
                  <a:lnTo>
                    <a:pt x="211074" y="19583"/>
                  </a:lnTo>
                  <a:lnTo>
                    <a:pt x="215455" y="23964"/>
                  </a:lnTo>
                  <a:lnTo>
                    <a:pt x="215455" y="230644"/>
                  </a:lnTo>
                  <a:lnTo>
                    <a:pt x="211074" y="235026"/>
                  </a:lnTo>
                  <a:lnTo>
                    <a:pt x="233185" y="235026"/>
                  </a:lnTo>
                  <a:lnTo>
                    <a:pt x="233602" y="234196"/>
                  </a:lnTo>
                  <a:lnTo>
                    <a:pt x="235038" y="225234"/>
                  </a:lnTo>
                  <a:lnTo>
                    <a:pt x="235038" y="29375"/>
                  </a:lnTo>
                  <a:lnTo>
                    <a:pt x="233061" y="19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420265" y="6373041"/>
              <a:ext cx="235585" cy="411480"/>
            </a:xfrm>
            <a:custGeom>
              <a:avLst/>
              <a:gdLst/>
              <a:ahLst/>
              <a:cxnLst/>
              <a:rect l="l" t="t" r="r" b="b"/>
              <a:pathLst>
                <a:path w="235585" h="411479">
                  <a:moveTo>
                    <a:pt x="29387" y="0"/>
                  </a:moveTo>
                  <a:lnTo>
                    <a:pt x="17948" y="2307"/>
                  </a:lnTo>
                  <a:lnTo>
                    <a:pt x="8607" y="8601"/>
                  </a:lnTo>
                  <a:lnTo>
                    <a:pt x="2309" y="17937"/>
                  </a:lnTo>
                  <a:lnTo>
                    <a:pt x="0" y="29375"/>
                  </a:lnTo>
                  <a:lnTo>
                    <a:pt x="0" y="225234"/>
                  </a:lnTo>
                  <a:lnTo>
                    <a:pt x="1436" y="234196"/>
                  </a:lnTo>
                  <a:lnTo>
                    <a:pt x="5424" y="242127"/>
                  </a:lnTo>
                  <a:lnTo>
                    <a:pt x="11596" y="248507"/>
                  </a:lnTo>
                  <a:lnTo>
                    <a:pt x="19583" y="252818"/>
                  </a:lnTo>
                  <a:lnTo>
                    <a:pt x="19583" y="381927"/>
                  </a:lnTo>
                  <a:lnTo>
                    <a:pt x="21892" y="393358"/>
                  </a:lnTo>
                  <a:lnTo>
                    <a:pt x="28190" y="402696"/>
                  </a:lnTo>
                  <a:lnTo>
                    <a:pt x="37532" y="408992"/>
                  </a:lnTo>
                  <a:lnTo>
                    <a:pt x="48971" y="411302"/>
                  </a:lnTo>
                  <a:lnTo>
                    <a:pt x="60402" y="408992"/>
                  </a:lnTo>
                  <a:lnTo>
                    <a:pt x="69740" y="402696"/>
                  </a:lnTo>
                  <a:lnTo>
                    <a:pt x="76037" y="393358"/>
                  </a:lnTo>
                  <a:lnTo>
                    <a:pt x="76368" y="391718"/>
                  </a:lnTo>
                  <a:lnTo>
                    <a:pt x="43560" y="391718"/>
                  </a:lnTo>
                  <a:lnTo>
                    <a:pt x="39179" y="387337"/>
                  </a:lnTo>
                  <a:lnTo>
                    <a:pt x="39179" y="254622"/>
                  </a:lnTo>
                  <a:lnTo>
                    <a:pt x="205651" y="254622"/>
                  </a:lnTo>
                  <a:lnTo>
                    <a:pt x="217090" y="252311"/>
                  </a:lnTo>
                  <a:lnTo>
                    <a:pt x="226431" y="246010"/>
                  </a:lnTo>
                  <a:lnTo>
                    <a:pt x="232729" y="236668"/>
                  </a:lnTo>
                  <a:lnTo>
                    <a:pt x="233058" y="235038"/>
                  </a:lnTo>
                  <a:lnTo>
                    <a:pt x="23977" y="235038"/>
                  </a:lnTo>
                  <a:lnTo>
                    <a:pt x="19583" y="230644"/>
                  </a:lnTo>
                  <a:lnTo>
                    <a:pt x="19583" y="23964"/>
                  </a:lnTo>
                  <a:lnTo>
                    <a:pt x="23977" y="19583"/>
                  </a:lnTo>
                  <a:lnTo>
                    <a:pt x="56785" y="19583"/>
                  </a:lnTo>
                  <a:lnTo>
                    <a:pt x="56453" y="17937"/>
                  </a:lnTo>
                  <a:lnTo>
                    <a:pt x="50157" y="8601"/>
                  </a:lnTo>
                  <a:lnTo>
                    <a:pt x="40819" y="2307"/>
                  </a:lnTo>
                  <a:lnTo>
                    <a:pt x="29387" y="0"/>
                  </a:lnTo>
                  <a:close/>
                </a:path>
                <a:path w="235585" h="411479">
                  <a:moveTo>
                    <a:pt x="156692" y="362343"/>
                  </a:moveTo>
                  <a:lnTo>
                    <a:pt x="137109" y="362343"/>
                  </a:lnTo>
                  <a:lnTo>
                    <a:pt x="137109" y="381927"/>
                  </a:lnTo>
                  <a:lnTo>
                    <a:pt x="139416" y="393358"/>
                  </a:lnTo>
                  <a:lnTo>
                    <a:pt x="145710" y="402696"/>
                  </a:lnTo>
                  <a:lnTo>
                    <a:pt x="155047" y="408992"/>
                  </a:lnTo>
                  <a:lnTo>
                    <a:pt x="166484" y="411302"/>
                  </a:lnTo>
                  <a:lnTo>
                    <a:pt x="177916" y="408992"/>
                  </a:lnTo>
                  <a:lnTo>
                    <a:pt x="187253" y="402696"/>
                  </a:lnTo>
                  <a:lnTo>
                    <a:pt x="193550" y="393358"/>
                  </a:lnTo>
                  <a:lnTo>
                    <a:pt x="193881" y="391718"/>
                  </a:lnTo>
                  <a:lnTo>
                    <a:pt x="161074" y="391718"/>
                  </a:lnTo>
                  <a:lnTo>
                    <a:pt x="156692" y="387337"/>
                  </a:lnTo>
                  <a:lnTo>
                    <a:pt x="156692" y="362343"/>
                  </a:lnTo>
                  <a:close/>
                </a:path>
                <a:path w="235585" h="411479">
                  <a:moveTo>
                    <a:pt x="78346" y="254622"/>
                  </a:moveTo>
                  <a:lnTo>
                    <a:pt x="58762" y="254622"/>
                  </a:lnTo>
                  <a:lnTo>
                    <a:pt x="58762" y="387337"/>
                  </a:lnTo>
                  <a:lnTo>
                    <a:pt x="54368" y="391718"/>
                  </a:lnTo>
                  <a:lnTo>
                    <a:pt x="76368" y="391718"/>
                  </a:lnTo>
                  <a:lnTo>
                    <a:pt x="78346" y="381927"/>
                  </a:lnTo>
                  <a:lnTo>
                    <a:pt x="78346" y="362343"/>
                  </a:lnTo>
                  <a:lnTo>
                    <a:pt x="156692" y="362343"/>
                  </a:lnTo>
                  <a:lnTo>
                    <a:pt x="156692" y="342747"/>
                  </a:lnTo>
                  <a:lnTo>
                    <a:pt x="78346" y="342747"/>
                  </a:lnTo>
                  <a:lnTo>
                    <a:pt x="78346" y="254622"/>
                  </a:lnTo>
                  <a:close/>
                </a:path>
                <a:path w="235585" h="411479">
                  <a:moveTo>
                    <a:pt x="195859" y="254622"/>
                  </a:moveTo>
                  <a:lnTo>
                    <a:pt x="176275" y="254622"/>
                  </a:lnTo>
                  <a:lnTo>
                    <a:pt x="176275" y="387337"/>
                  </a:lnTo>
                  <a:lnTo>
                    <a:pt x="171894" y="391718"/>
                  </a:lnTo>
                  <a:lnTo>
                    <a:pt x="193881" y="391718"/>
                  </a:lnTo>
                  <a:lnTo>
                    <a:pt x="195859" y="381927"/>
                  </a:lnTo>
                  <a:lnTo>
                    <a:pt x="195859" y="254622"/>
                  </a:lnTo>
                  <a:close/>
                </a:path>
                <a:path w="235585" h="411479">
                  <a:moveTo>
                    <a:pt x="156692" y="254622"/>
                  </a:moveTo>
                  <a:lnTo>
                    <a:pt x="137096" y="254622"/>
                  </a:lnTo>
                  <a:lnTo>
                    <a:pt x="137096" y="342747"/>
                  </a:lnTo>
                  <a:lnTo>
                    <a:pt x="156692" y="342747"/>
                  </a:lnTo>
                  <a:lnTo>
                    <a:pt x="156692" y="254622"/>
                  </a:lnTo>
                  <a:close/>
                </a:path>
                <a:path w="235585" h="411479">
                  <a:moveTo>
                    <a:pt x="56785" y="19583"/>
                  </a:moveTo>
                  <a:lnTo>
                    <a:pt x="34785" y="19583"/>
                  </a:lnTo>
                  <a:lnTo>
                    <a:pt x="39179" y="23964"/>
                  </a:lnTo>
                  <a:lnTo>
                    <a:pt x="39179" y="211061"/>
                  </a:lnTo>
                  <a:lnTo>
                    <a:pt x="43560" y="215442"/>
                  </a:lnTo>
                  <a:lnTo>
                    <a:pt x="211061" y="215442"/>
                  </a:lnTo>
                  <a:lnTo>
                    <a:pt x="215442" y="219824"/>
                  </a:lnTo>
                  <a:lnTo>
                    <a:pt x="215442" y="230644"/>
                  </a:lnTo>
                  <a:lnTo>
                    <a:pt x="211061" y="235038"/>
                  </a:lnTo>
                  <a:lnTo>
                    <a:pt x="233058" y="235038"/>
                  </a:lnTo>
                  <a:lnTo>
                    <a:pt x="217090" y="198168"/>
                  </a:lnTo>
                  <a:lnTo>
                    <a:pt x="205651" y="195859"/>
                  </a:lnTo>
                  <a:lnTo>
                    <a:pt x="58762" y="195859"/>
                  </a:lnTo>
                  <a:lnTo>
                    <a:pt x="58762" y="29375"/>
                  </a:lnTo>
                  <a:lnTo>
                    <a:pt x="56785" y="19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537434" y="6392605"/>
              <a:ext cx="353060" cy="391795"/>
            </a:xfrm>
            <a:custGeom>
              <a:avLst/>
              <a:gdLst/>
              <a:ahLst/>
              <a:cxnLst/>
              <a:rect l="l" t="t" r="r" b="b"/>
              <a:pathLst>
                <a:path w="353060" h="391795">
                  <a:moveTo>
                    <a:pt x="225590" y="332981"/>
                  </a:moveTo>
                  <a:lnTo>
                    <a:pt x="127660" y="332981"/>
                  </a:lnTo>
                  <a:lnTo>
                    <a:pt x="116223" y="335290"/>
                  </a:lnTo>
                  <a:lnTo>
                    <a:pt x="106886" y="341587"/>
                  </a:lnTo>
                  <a:lnTo>
                    <a:pt x="100592" y="350924"/>
                  </a:lnTo>
                  <a:lnTo>
                    <a:pt x="98285" y="362356"/>
                  </a:lnTo>
                  <a:lnTo>
                    <a:pt x="100592" y="373795"/>
                  </a:lnTo>
                  <a:lnTo>
                    <a:pt x="106886" y="383136"/>
                  </a:lnTo>
                  <a:lnTo>
                    <a:pt x="116223" y="389434"/>
                  </a:lnTo>
                  <a:lnTo>
                    <a:pt x="127660" y="391744"/>
                  </a:lnTo>
                  <a:lnTo>
                    <a:pt x="225590" y="391744"/>
                  </a:lnTo>
                  <a:lnTo>
                    <a:pt x="237027" y="389434"/>
                  </a:lnTo>
                  <a:lnTo>
                    <a:pt x="246364" y="383136"/>
                  </a:lnTo>
                  <a:lnTo>
                    <a:pt x="252657" y="373795"/>
                  </a:lnTo>
                  <a:lnTo>
                    <a:pt x="252990" y="372148"/>
                  </a:lnTo>
                  <a:lnTo>
                    <a:pt x="122250" y="372148"/>
                  </a:lnTo>
                  <a:lnTo>
                    <a:pt x="117868" y="367766"/>
                  </a:lnTo>
                  <a:lnTo>
                    <a:pt x="117868" y="356958"/>
                  </a:lnTo>
                  <a:lnTo>
                    <a:pt x="122250" y="352564"/>
                  </a:lnTo>
                  <a:lnTo>
                    <a:pt x="252988" y="352564"/>
                  </a:lnTo>
                  <a:lnTo>
                    <a:pt x="252657" y="350924"/>
                  </a:lnTo>
                  <a:lnTo>
                    <a:pt x="246364" y="341587"/>
                  </a:lnTo>
                  <a:lnTo>
                    <a:pt x="237027" y="335290"/>
                  </a:lnTo>
                  <a:lnTo>
                    <a:pt x="225590" y="332981"/>
                  </a:lnTo>
                  <a:close/>
                </a:path>
                <a:path w="353060" h="391795">
                  <a:moveTo>
                    <a:pt x="252988" y="352564"/>
                  </a:moveTo>
                  <a:lnTo>
                    <a:pt x="231000" y="352564"/>
                  </a:lnTo>
                  <a:lnTo>
                    <a:pt x="235381" y="356958"/>
                  </a:lnTo>
                  <a:lnTo>
                    <a:pt x="235381" y="367766"/>
                  </a:lnTo>
                  <a:lnTo>
                    <a:pt x="231000" y="372148"/>
                  </a:lnTo>
                  <a:lnTo>
                    <a:pt x="252990" y="372148"/>
                  </a:lnTo>
                  <a:lnTo>
                    <a:pt x="254965" y="362356"/>
                  </a:lnTo>
                  <a:lnTo>
                    <a:pt x="252988" y="352564"/>
                  </a:lnTo>
                  <a:close/>
                </a:path>
                <a:path w="353060" h="391795">
                  <a:moveTo>
                    <a:pt x="166839" y="137121"/>
                  </a:moveTo>
                  <a:lnTo>
                    <a:pt x="147243" y="137121"/>
                  </a:lnTo>
                  <a:lnTo>
                    <a:pt x="147243" y="332981"/>
                  </a:lnTo>
                  <a:lnTo>
                    <a:pt x="166839" y="332981"/>
                  </a:lnTo>
                  <a:lnTo>
                    <a:pt x="166839" y="137121"/>
                  </a:lnTo>
                  <a:close/>
                </a:path>
                <a:path w="353060" h="391795">
                  <a:moveTo>
                    <a:pt x="206006" y="137121"/>
                  </a:moveTo>
                  <a:lnTo>
                    <a:pt x="186423" y="137121"/>
                  </a:lnTo>
                  <a:lnTo>
                    <a:pt x="186423" y="332981"/>
                  </a:lnTo>
                  <a:lnTo>
                    <a:pt x="206006" y="332981"/>
                  </a:lnTo>
                  <a:lnTo>
                    <a:pt x="206006" y="137121"/>
                  </a:lnTo>
                  <a:close/>
                </a:path>
                <a:path w="353060" h="391795">
                  <a:moveTo>
                    <a:pt x="323519" y="78358"/>
                  </a:moveTo>
                  <a:lnTo>
                    <a:pt x="29730" y="78358"/>
                  </a:lnTo>
                  <a:lnTo>
                    <a:pt x="18293" y="80668"/>
                  </a:lnTo>
                  <a:lnTo>
                    <a:pt x="8956" y="86966"/>
                  </a:lnTo>
                  <a:lnTo>
                    <a:pt x="2663" y="96307"/>
                  </a:lnTo>
                  <a:lnTo>
                    <a:pt x="355" y="107746"/>
                  </a:lnTo>
                  <a:lnTo>
                    <a:pt x="2663" y="119178"/>
                  </a:lnTo>
                  <a:lnTo>
                    <a:pt x="8956" y="128516"/>
                  </a:lnTo>
                  <a:lnTo>
                    <a:pt x="18293" y="134812"/>
                  </a:lnTo>
                  <a:lnTo>
                    <a:pt x="29730" y="137121"/>
                  </a:lnTo>
                  <a:lnTo>
                    <a:pt x="323519" y="137121"/>
                  </a:lnTo>
                  <a:lnTo>
                    <a:pt x="334956" y="134812"/>
                  </a:lnTo>
                  <a:lnTo>
                    <a:pt x="344293" y="128516"/>
                  </a:lnTo>
                  <a:lnTo>
                    <a:pt x="350587" y="119178"/>
                  </a:lnTo>
                  <a:lnTo>
                    <a:pt x="350921" y="117525"/>
                  </a:lnTo>
                  <a:lnTo>
                    <a:pt x="24320" y="117525"/>
                  </a:lnTo>
                  <a:lnTo>
                    <a:pt x="19939" y="113144"/>
                  </a:lnTo>
                  <a:lnTo>
                    <a:pt x="19939" y="102336"/>
                  </a:lnTo>
                  <a:lnTo>
                    <a:pt x="24320" y="97942"/>
                  </a:lnTo>
                  <a:lnTo>
                    <a:pt x="350917" y="97942"/>
                  </a:lnTo>
                  <a:lnTo>
                    <a:pt x="350587" y="96307"/>
                  </a:lnTo>
                  <a:lnTo>
                    <a:pt x="344293" y="86966"/>
                  </a:lnTo>
                  <a:lnTo>
                    <a:pt x="334956" y="80668"/>
                  </a:lnTo>
                  <a:lnTo>
                    <a:pt x="323519" y="78358"/>
                  </a:lnTo>
                  <a:close/>
                </a:path>
                <a:path w="353060" h="391795">
                  <a:moveTo>
                    <a:pt x="350917" y="97942"/>
                  </a:moveTo>
                  <a:lnTo>
                    <a:pt x="328930" y="97942"/>
                  </a:lnTo>
                  <a:lnTo>
                    <a:pt x="333311" y="102336"/>
                  </a:lnTo>
                  <a:lnTo>
                    <a:pt x="333311" y="113144"/>
                  </a:lnTo>
                  <a:lnTo>
                    <a:pt x="328930" y="117525"/>
                  </a:lnTo>
                  <a:lnTo>
                    <a:pt x="350921" y="117525"/>
                  </a:lnTo>
                  <a:lnTo>
                    <a:pt x="352894" y="107746"/>
                  </a:lnTo>
                  <a:lnTo>
                    <a:pt x="350917" y="97942"/>
                  </a:lnTo>
                  <a:close/>
                </a:path>
                <a:path w="353060" h="391795">
                  <a:moveTo>
                    <a:pt x="55164" y="58546"/>
                  </a:moveTo>
                  <a:lnTo>
                    <a:pt x="33070" y="58546"/>
                  </a:lnTo>
                  <a:lnTo>
                    <a:pt x="35636" y="65862"/>
                  </a:lnTo>
                  <a:lnTo>
                    <a:pt x="39624" y="72593"/>
                  </a:lnTo>
                  <a:lnTo>
                    <a:pt x="44818" y="78358"/>
                  </a:lnTo>
                  <a:lnTo>
                    <a:pt x="88493" y="78358"/>
                  </a:lnTo>
                  <a:lnTo>
                    <a:pt x="73242" y="75280"/>
                  </a:lnTo>
                  <a:lnTo>
                    <a:pt x="60788" y="66886"/>
                  </a:lnTo>
                  <a:lnTo>
                    <a:pt x="55164" y="58546"/>
                  </a:lnTo>
                  <a:close/>
                </a:path>
                <a:path w="353060" h="391795">
                  <a:moveTo>
                    <a:pt x="147243" y="19596"/>
                  </a:moveTo>
                  <a:lnTo>
                    <a:pt x="127660" y="19596"/>
                  </a:lnTo>
                  <a:lnTo>
                    <a:pt x="127660" y="39192"/>
                  </a:lnTo>
                  <a:lnTo>
                    <a:pt x="124582" y="54436"/>
                  </a:lnTo>
                  <a:lnTo>
                    <a:pt x="116187" y="66886"/>
                  </a:lnTo>
                  <a:lnTo>
                    <a:pt x="103737" y="75280"/>
                  </a:lnTo>
                  <a:lnTo>
                    <a:pt x="88493" y="78358"/>
                  </a:lnTo>
                  <a:lnTo>
                    <a:pt x="132168" y="78358"/>
                  </a:lnTo>
                  <a:lnTo>
                    <a:pt x="138617" y="69742"/>
                  </a:lnTo>
                  <a:lnTo>
                    <a:pt x="143344" y="60175"/>
                  </a:lnTo>
                  <a:lnTo>
                    <a:pt x="146252" y="49909"/>
                  </a:lnTo>
                  <a:lnTo>
                    <a:pt x="147122" y="40499"/>
                  </a:lnTo>
                  <a:lnTo>
                    <a:pt x="147243" y="19596"/>
                  </a:lnTo>
                  <a:close/>
                </a:path>
                <a:path w="353060" h="391795">
                  <a:moveTo>
                    <a:pt x="324878" y="0"/>
                  </a:moveTo>
                  <a:lnTo>
                    <a:pt x="323519" y="12"/>
                  </a:lnTo>
                  <a:lnTo>
                    <a:pt x="210388" y="12"/>
                  </a:lnTo>
                  <a:lnTo>
                    <a:pt x="206006" y="4406"/>
                  </a:lnTo>
                  <a:lnTo>
                    <a:pt x="207000" y="49917"/>
                  </a:lnTo>
                  <a:lnTo>
                    <a:pt x="221094" y="78358"/>
                  </a:lnTo>
                  <a:lnTo>
                    <a:pt x="264756" y="78358"/>
                  </a:lnTo>
                  <a:lnTo>
                    <a:pt x="249512" y="75280"/>
                  </a:lnTo>
                  <a:lnTo>
                    <a:pt x="237062" y="66886"/>
                  </a:lnTo>
                  <a:lnTo>
                    <a:pt x="228668" y="54436"/>
                  </a:lnTo>
                  <a:lnTo>
                    <a:pt x="225590" y="39192"/>
                  </a:lnTo>
                  <a:lnTo>
                    <a:pt x="225590" y="19596"/>
                  </a:lnTo>
                  <a:lnTo>
                    <a:pt x="351244" y="19596"/>
                  </a:lnTo>
                  <a:lnTo>
                    <a:pt x="347103" y="11391"/>
                  </a:lnTo>
                  <a:lnTo>
                    <a:pt x="338629" y="3976"/>
                  </a:lnTo>
                  <a:lnTo>
                    <a:pt x="327571" y="253"/>
                  </a:lnTo>
                  <a:lnTo>
                    <a:pt x="326224" y="76"/>
                  </a:lnTo>
                  <a:lnTo>
                    <a:pt x="324878" y="0"/>
                  </a:lnTo>
                  <a:close/>
                </a:path>
                <a:path w="353060" h="391795">
                  <a:moveTo>
                    <a:pt x="323519" y="19596"/>
                  </a:moveTo>
                  <a:lnTo>
                    <a:pt x="303936" y="19596"/>
                  </a:lnTo>
                  <a:lnTo>
                    <a:pt x="303936" y="39192"/>
                  </a:lnTo>
                  <a:lnTo>
                    <a:pt x="300857" y="54436"/>
                  </a:lnTo>
                  <a:lnTo>
                    <a:pt x="292461" y="66886"/>
                  </a:lnTo>
                  <a:lnTo>
                    <a:pt x="280008" y="75280"/>
                  </a:lnTo>
                  <a:lnTo>
                    <a:pt x="264756" y="78358"/>
                  </a:lnTo>
                  <a:lnTo>
                    <a:pt x="308444" y="78358"/>
                  </a:lnTo>
                  <a:lnTo>
                    <a:pt x="313626" y="72593"/>
                  </a:lnTo>
                  <a:lnTo>
                    <a:pt x="317627" y="65862"/>
                  </a:lnTo>
                  <a:lnTo>
                    <a:pt x="320192" y="58546"/>
                  </a:lnTo>
                  <a:lnTo>
                    <a:pt x="331824" y="57688"/>
                  </a:lnTo>
                  <a:lnTo>
                    <a:pt x="341880" y="52611"/>
                  </a:lnTo>
                  <a:lnTo>
                    <a:pt x="349303" y="44136"/>
                  </a:lnTo>
                  <a:lnTo>
                    <a:pt x="350972" y="39192"/>
                  </a:lnTo>
                  <a:lnTo>
                    <a:pt x="323519" y="39192"/>
                  </a:lnTo>
                  <a:lnTo>
                    <a:pt x="323519" y="19596"/>
                  </a:lnTo>
                  <a:close/>
                </a:path>
                <a:path w="353060" h="391795">
                  <a:moveTo>
                    <a:pt x="142862" y="12"/>
                  </a:moveTo>
                  <a:lnTo>
                    <a:pt x="29730" y="12"/>
                  </a:lnTo>
                  <a:lnTo>
                    <a:pt x="18264" y="2185"/>
                  </a:lnTo>
                  <a:lnTo>
                    <a:pt x="8850" y="8369"/>
                  </a:lnTo>
                  <a:lnTo>
                    <a:pt x="2443" y="17629"/>
                  </a:lnTo>
                  <a:lnTo>
                    <a:pt x="0" y="29032"/>
                  </a:lnTo>
                  <a:lnTo>
                    <a:pt x="2173" y="40499"/>
                  </a:lnTo>
                  <a:lnTo>
                    <a:pt x="8356" y="49917"/>
                  </a:lnTo>
                  <a:lnTo>
                    <a:pt x="17616" y="56324"/>
                  </a:lnTo>
                  <a:lnTo>
                    <a:pt x="29019" y="58762"/>
                  </a:lnTo>
                  <a:lnTo>
                    <a:pt x="30378" y="58788"/>
                  </a:lnTo>
                  <a:lnTo>
                    <a:pt x="31724" y="58712"/>
                  </a:lnTo>
                  <a:lnTo>
                    <a:pt x="33070" y="58546"/>
                  </a:lnTo>
                  <a:lnTo>
                    <a:pt x="55164" y="58546"/>
                  </a:lnTo>
                  <a:lnTo>
                    <a:pt x="52392" y="54436"/>
                  </a:lnTo>
                  <a:lnTo>
                    <a:pt x="49314" y="39192"/>
                  </a:lnTo>
                  <a:lnTo>
                    <a:pt x="24320" y="39192"/>
                  </a:lnTo>
                  <a:lnTo>
                    <a:pt x="19939" y="34810"/>
                  </a:lnTo>
                  <a:lnTo>
                    <a:pt x="19939" y="23990"/>
                  </a:lnTo>
                  <a:lnTo>
                    <a:pt x="24320" y="19596"/>
                  </a:lnTo>
                  <a:lnTo>
                    <a:pt x="147243" y="19596"/>
                  </a:lnTo>
                  <a:lnTo>
                    <a:pt x="147243" y="4406"/>
                  </a:lnTo>
                  <a:lnTo>
                    <a:pt x="142862" y="12"/>
                  </a:lnTo>
                  <a:close/>
                </a:path>
                <a:path w="353060" h="391795">
                  <a:moveTo>
                    <a:pt x="49314" y="19596"/>
                  </a:moveTo>
                  <a:lnTo>
                    <a:pt x="29730" y="19596"/>
                  </a:lnTo>
                  <a:lnTo>
                    <a:pt x="29730" y="39192"/>
                  </a:lnTo>
                  <a:lnTo>
                    <a:pt x="49314" y="39192"/>
                  </a:lnTo>
                  <a:lnTo>
                    <a:pt x="49314" y="19596"/>
                  </a:lnTo>
                  <a:close/>
                </a:path>
                <a:path w="353060" h="391795">
                  <a:moveTo>
                    <a:pt x="351244" y="19596"/>
                  </a:moveTo>
                  <a:lnTo>
                    <a:pt x="328930" y="19596"/>
                  </a:lnTo>
                  <a:lnTo>
                    <a:pt x="333311" y="23990"/>
                  </a:lnTo>
                  <a:lnTo>
                    <a:pt x="333311" y="34810"/>
                  </a:lnTo>
                  <a:lnTo>
                    <a:pt x="328930" y="39192"/>
                  </a:lnTo>
                  <a:lnTo>
                    <a:pt x="350972" y="39192"/>
                  </a:lnTo>
                  <a:lnTo>
                    <a:pt x="353034" y="33083"/>
                  </a:lnTo>
                  <a:lnTo>
                    <a:pt x="352177" y="21445"/>
                  </a:lnTo>
                  <a:lnTo>
                    <a:pt x="351244" y="195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621364" y="6107565"/>
              <a:ext cx="193040" cy="247650"/>
            </a:xfrm>
            <a:custGeom>
              <a:avLst/>
              <a:gdLst/>
              <a:ahLst/>
              <a:cxnLst/>
              <a:rect l="l" t="t" r="r" b="b"/>
              <a:pathLst>
                <a:path w="193039" h="247650">
                  <a:moveTo>
                    <a:pt x="0" y="96304"/>
                  </a:moveTo>
                  <a:lnTo>
                    <a:pt x="15047" y="157847"/>
                  </a:lnTo>
                  <a:lnTo>
                    <a:pt x="48152" y="205662"/>
                  </a:lnTo>
                  <a:lnTo>
                    <a:pt x="81256" y="236634"/>
                  </a:lnTo>
                  <a:lnTo>
                    <a:pt x="96304" y="247649"/>
                  </a:lnTo>
                  <a:lnTo>
                    <a:pt x="151987" y="208859"/>
                  </a:lnTo>
                  <a:lnTo>
                    <a:pt x="180581" y="180163"/>
                  </a:lnTo>
                  <a:lnTo>
                    <a:pt x="191115" y="147374"/>
                  </a:lnTo>
                  <a:lnTo>
                    <a:pt x="192620" y="96304"/>
                  </a:lnTo>
                  <a:lnTo>
                    <a:pt x="185050" y="58818"/>
                  </a:lnTo>
                  <a:lnTo>
                    <a:pt x="164407" y="28206"/>
                  </a:lnTo>
                  <a:lnTo>
                    <a:pt x="133792" y="7568"/>
                  </a:lnTo>
                  <a:lnTo>
                    <a:pt x="96304" y="0"/>
                  </a:lnTo>
                  <a:lnTo>
                    <a:pt x="58823" y="7568"/>
                  </a:lnTo>
                  <a:lnTo>
                    <a:pt x="28211" y="28206"/>
                  </a:lnTo>
                  <a:lnTo>
                    <a:pt x="7569" y="58818"/>
                  </a:lnTo>
                  <a:lnTo>
                    <a:pt x="0" y="96304"/>
                  </a:lnTo>
                  <a:close/>
                </a:path>
              </a:pathLst>
            </a:custGeom>
            <a:ln w="25399">
              <a:solidFill>
                <a:srgbClr val="ED1D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666955" y="6153158"/>
              <a:ext cx="101434" cy="10142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84" name="TextBox 83"/>
          <p:cNvSpPr txBox="1"/>
          <p:nvPr/>
        </p:nvSpPr>
        <p:spPr>
          <a:xfrm>
            <a:off x="2415429" y="2763334"/>
            <a:ext cx="38456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FFFF"/>
                </a:solidFill>
                <a:latin typeface="Calibri"/>
                <a:cs typeface="Calibri"/>
              </a:rPr>
              <a:t>Выберите удобный </a:t>
            </a:r>
            <a:r>
              <a:rPr lang="ru-RU" sz="1600" dirty="0">
                <a:solidFill>
                  <a:srgbClr val="FFFFFF"/>
                </a:solidFill>
                <a:latin typeface="Calibri"/>
                <a:cs typeface="Calibri"/>
              </a:rPr>
              <a:t>способ оплаты:</a:t>
            </a:r>
          </a:p>
          <a:p>
            <a:endParaRPr lang="ru-RU" dirty="0"/>
          </a:p>
        </p:txBody>
      </p:sp>
      <p:grpSp>
        <p:nvGrpSpPr>
          <p:cNvPr id="85" name="Группа 84"/>
          <p:cNvGrpSpPr/>
          <p:nvPr/>
        </p:nvGrpSpPr>
        <p:grpSpPr>
          <a:xfrm>
            <a:off x="1406307" y="6434078"/>
            <a:ext cx="653056" cy="599503"/>
            <a:chOff x="1435620" y="5391781"/>
            <a:chExt cx="762183" cy="634365"/>
          </a:xfrm>
        </p:grpSpPr>
        <p:sp>
          <p:nvSpPr>
            <p:cNvPr id="86" name="object 29"/>
            <p:cNvSpPr/>
            <p:nvPr/>
          </p:nvSpPr>
          <p:spPr>
            <a:xfrm>
              <a:off x="1705678" y="5588631"/>
              <a:ext cx="492125" cy="437515"/>
            </a:xfrm>
            <a:custGeom>
              <a:avLst/>
              <a:gdLst/>
              <a:ahLst/>
              <a:cxnLst/>
              <a:rect l="l" t="t" r="r" b="b"/>
              <a:pathLst>
                <a:path w="492125" h="437514">
                  <a:moveTo>
                    <a:pt x="61112" y="335394"/>
                  </a:moveTo>
                  <a:lnTo>
                    <a:pt x="40741" y="335394"/>
                  </a:lnTo>
                  <a:lnTo>
                    <a:pt x="40741" y="432676"/>
                  </a:lnTo>
                  <a:lnTo>
                    <a:pt x="45300" y="437235"/>
                  </a:lnTo>
                  <a:lnTo>
                    <a:pt x="56553" y="437235"/>
                  </a:lnTo>
                  <a:lnTo>
                    <a:pt x="61112" y="432676"/>
                  </a:lnTo>
                  <a:lnTo>
                    <a:pt x="61112" y="396494"/>
                  </a:lnTo>
                  <a:lnTo>
                    <a:pt x="450824" y="396494"/>
                  </a:lnTo>
                  <a:lnTo>
                    <a:pt x="450824" y="376135"/>
                  </a:lnTo>
                  <a:lnTo>
                    <a:pt x="61112" y="376135"/>
                  </a:lnTo>
                  <a:lnTo>
                    <a:pt x="61112" y="335394"/>
                  </a:lnTo>
                  <a:close/>
                </a:path>
                <a:path w="492125" h="437514">
                  <a:moveTo>
                    <a:pt x="450824" y="396494"/>
                  </a:moveTo>
                  <a:lnTo>
                    <a:pt x="430453" y="396494"/>
                  </a:lnTo>
                  <a:lnTo>
                    <a:pt x="430453" y="432676"/>
                  </a:lnTo>
                  <a:lnTo>
                    <a:pt x="435013" y="437235"/>
                  </a:lnTo>
                  <a:lnTo>
                    <a:pt x="446265" y="437235"/>
                  </a:lnTo>
                  <a:lnTo>
                    <a:pt x="450824" y="432676"/>
                  </a:lnTo>
                  <a:lnTo>
                    <a:pt x="450824" y="396494"/>
                  </a:lnTo>
                  <a:close/>
                </a:path>
                <a:path w="492125" h="437514">
                  <a:moveTo>
                    <a:pt x="450824" y="335394"/>
                  </a:moveTo>
                  <a:lnTo>
                    <a:pt x="430466" y="335394"/>
                  </a:lnTo>
                  <a:lnTo>
                    <a:pt x="430466" y="376135"/>
                  </a:lnTo>
                  <a:lnTo>
                    <a:pt x="450824" y="376135"/>
                  </a:lnTo>
                  <a:lnTo>
                    <a:pt x="450824" y="335394"/>
                  </a:lnTo>
                  <a:close/>
                </a:path>
                <a:path w="492125" h="437514">
                  <a:moveTo>
                    <a:pt x="486994" y="149364"/>
                  </a:moveTo>
                  <a:lnTo>
                    <a:pt x="4559" y="149364"/>
                  </a:lnTo>
                  <a:lnTo>
                    <a:pt x="0" y="153924"/>
                  </a:lnTo>
                  <a:lnTo>
                    <a:pt x="0" y="330847"/>
                  </a:lnTo>
                  <a:lnTo>
                    <a:pt x="4559" y="335394"/>
                  </a:lnTo>
                  <a:lnTo>
                    <a:pt x="486994" y="335394"/>
                  </a:lnTo>
                  <a:lnTo>
                    <a:pt x="491566" y="330847"/>
                  </a:lnTo>
                  <a:lnTo>
                    <a:pt x="491566" y="315023"/>
                  </a:lnTo>
                  <a:lnTo>
                    <a:pt x="20370" y="315023"/>
                  </a:lnTo>
                  <a:lnTo>
                    <a:pt x="20370" y="210477"/>
                  </a:lnTo>
                  <a:lnTo>
                    <a:pt x="56553" y="210477"/>
                  </a:lnTo>
                  <a:lnTo>
                    <a:pt x="61112" y="205917"/>
                  </a:lnTo>
                  <a:lnTo>
                    <a:pt x="61112" y="194665"/>
                  </a:lnTo>
                  <a:lnTo>
                    <a:pt x="56553" y="190106"/>
                  </a:lnTo>
                  <a:lnTo>
                    <a:pt x="20370" y="190106"/>
                  </a:lnTo>
                  <a:lnTo>
                    <a:pt x="20370" y="169735"/>
                  </a:lnTo>
                  <a:lnTo>
                    <a:pt x="491566" y="169735"/>
                  </a:lnTo>
                  <a:lnTo>
                    <a:pt x="491566" y="153924"/>
                  </a:lnTo>
                  <a:lnTo>
                    <a:pt x="486994" y="149364"/>
                  </a:lnTo>
                  <a:close/>
                </a:path>
                <a:path w="492125" h="437514">
                  <a:moveTo>
                    <a:pt x="491566" y="169735"/>
                  </a:moveTo>
                  <a:lnTo>
                    <a:pt x="471195" y="169735"/>
                  </a:lnTo>
                  <a:lnTo>
                    <a:pt x="471195" y="190106"/>
                  </a:lnTo>
                  <a:lnTo>
                    <a:pt x="86029" y="190106"/>
                  </a:lnTo>
                  <a:lnTo>
                    <a:pt x="81483" y="194665"/>
                  </a:lnTo>
                  <a:lnTo>
                    <a:pt x="81483" y="205917"/>
                  </a:lnTo>
                  <a:lnTo>
                    <a:pt x="86029" y="210477"/>
                  </a:lnTo>
                  <a:lnTo>
                    <a:pt x="471195" y="210477"/>
                  </a:lnTo>
                  <a:lnTo>
                    <a:pt x="471195" y="315023"/>
                  </a:lnTo>
                  <a:lnTo>
                    <a:pt x="491566" y="315023"/>
                  </a:lnTo>
                  <a:lnTo>
                    <a:pt x="491566" y="169735"/>
                  </a:lnTo>
                  <a:close/>
                </a:path>
                <a:path w="492125" h="437514">
                  <a:moveTo>
                    <a:pt x="129197" y="101841"/>
                  </a:moveTo>
                  <a:lnTo>
                    <a:pt x="4559" y="101841"/>
                  </a:lnTo>
                  <a:lnTo>
                    <a:pt x="0" y="106400"/>
                  </a:lnTo>
                  <a:lnTo>
                    <a:pt x="0" y="112026"/>
                  </a:lnTo>
                  <a:lnTo>
                    <a:pt x="945" y="122447"/>
                  </a:lnTo>
                  <a:lnTo>
                    <a:pt x="3667" y="132257"/>
                  </a:lnTo>
                  <a:lnTo>
                    <a:pt x="7993" y="141287"/>
                  </a:lnTo>
                  <a:lnTo>
                    <a:pt x="13754" y="149364"/>
                  </a:lnTo>
                  <a:lnTo>
                    <a:pt x="57708" y="149364"/>
                  </a:lnTo>
                  <a:lnTo>
                    <a:pt x="45524" y="147322"/>
                  </a:lnTo>
                  <a:lnTo>
                    <a:pt x="35015" y="141655"/>
                  </a:lnTo>
                  <a:lnTo>
                    <a:pt x="26871" y="133055"/>
                  </a:lnTo>
                  <a:lnTo>
                    <a:pt x="21780" y="122212"/>
                  </a:lnTo>
                  <a:lnTo>
                    <a:pt x="132833" y="122199"/>
                  </a:lnTo>
                  <a:lnTo>
                    <a:pt x="133756" y="112026"/>
                  </a:lnTo>
                  <a:lnTo>
                    <a:pt x="133756" y="106400"/>
                  </a:lnTo>
                  <a:lnTo>
                    <a:pt x="129197" y="101841"/>
                  </a:lnTo>
                  <a:close/>
                </a:path>
                <a:path w="492125" h="437514">
                  <a:moveTo>
                    <a:pt x="132832" y="122212"/>
                  </a:moveTo>
                  <a:lnTo>
                    <a:pt x="111975" y="122212"/>
                  </a:lnTo>
                  <a:lnTo>
                    <a:pt x="106885" y="133055"/>
                  </a:lnTo>
                  <a:lnTo>
                    <a:pt x="98740" y="141655"/>
                  </a:lnTo>
                  <a:lnTo>
                    <a:pt x="88231" y="147322"/>
                  </a:lnTo>
                  <a:lnTo>
                    <a:pt x="76047" y="149364"/>
                  </a:lnTo>
                  <a:lnTo>
                    <a:pt x="119989" y="149364"/>
                  </a:lnTo>
                  <a:lnTo>
                    <a:pt x="125757" y="141287"/>
                  </a:lnTo>
                  <a:lnTo>
                    <a:pt x="130087" y="132257"/>
                  </a:lnTo>
                  <a:lnTo>
                    <a:pt x="132810" y="122447"/>
                  </a:lnTo>
                  <a:lnTo>
                    <a:pt x="132832" y="122212"/>
                  </a:lnTo>
                  <a:close/>
                </a:path>
                <a:path w="492125" h="437514">
                  <a:moveTo>
                    <a:pt x="251396" y="0"/>
                  </a:moveTo>
                  <a:lnTo>
                    <a:pt x="240157" y="0"/>
                  </a:lnTo>
                  <a:lnTo>
                    <a:pt x="235597" y="4559"/>
                  </a:lnTo>
                  <a:lnTo>
                    <a:pt x="235597" y="20942"/>
                  </a:lnTo>
                  <a:lnTo>
                    <a:pt x="203556" y="30700"/>
                  </a:lnTo>
                  <a:lnTo>
                    <a:pt x="177695" y="50734"/>
                  </a:lnTo>
                  <a:lnTo>
                    <a:pt x="160419" y="78644"/>
                  </a:lnTo>
                  <a:lnTo>
                    <a:pt x="154127" y="112026"/>
                  </a:lnTo>
                  <a:lnTo>
                    <a:pt x="154127" y="149364"/>
                  </a:lnTo>
                  <a:lnTo>
                    <a:pt x="174485" y="149364"/>
                  </a:lnTo>
                  <a:lnTo>
                    <a:pt x="174485" y="122199"/>
                  </a:lnTo>
                  <a:lnTo>
                    <a:pt x="337439" y="122199"/>
                  </a:lnTo>
                  <a:lnTo>
                    <a:pt x="337439" y="112026"/>
                  </a:lnTo>
                  <a:lnTo>
                    <a:pt x="335518" y="101841"/>
                  </a:lnTo>
                  <a:lnTo>
                    <a:pt x="175221" y="101841"/>
                  </a:lnTo>
                  <a:lnTo>
                    <a:pt x="183300" y="77737"/>
                  </a:lnTo>
                  <a:lnTo>
                    <a:pt x="198920" y="58351"/>
                  </a:lnTo>
                  <a:lnTo>
                    <a:pt x="220331" y="45436"/>
                  </a:lnTo>
                  <a:lnTo>
                    <a:pt x="245783" y="40741"/>
                  </a:lnTo>
                  <a:lnTo>
                    <a:pt x="300963" y="40741"/>
                  </a:lnTo>
                  <a:lnTo>
                    <a:pt x="287996" y="30698"/>
                  </a:lnTo>
                  <a:lnTo>
                    <a:pt x="255968" y="20942"/>
                  </a:lnTo>
                  <a:lnTo>
                    <a:pt x="255968" y="4559"/>
                  </a:lnTo>
                  <a:lnTo>
                    <a:pt x="251396" y="0"/>
                  </a:lnTo>
                  <a:close/>
                </a:path>
                <a:path w="492125" h="437514">
                  <a:moveTo>
                    <a:pt x="337439" y="122199"/>
                  </a:moveTo>
                  <a:lnTo>
                    <a:pt x="317068" y="122199"/>
                  </a:lnTo>
                  <a:lnTo>
                    <a:pt x="317068" y="149364"/>
                  </a:lnTo>
                  <a:lnTo>
                    <a:pt x="337439" y="149364"/>
                  </a:lnTo>
                  <a:lnTo>
                    <a:pt x="337439" y="122199"/>
                  </a:lnTo>
                  <a:close/>
                </a:path>
                <a:path w="492125" h="437514">
                  <a:moveTo>
                    <a:pt x="486994" y="101841"/>
                  </a:moveTo>
                  <a:lnTo>
                    <a:pt x="362369" y="101841"/>
                  </a:lnTo>
                  <a:lnTo>
                    <a:pt x="357809" y="106400"/>
                  </a:lnTo>
                  <a:lnTo>
                    <a:pt x="357809" y="112026"/>
                  </a:lnTo>
                  <a:lnTo>
                    <a:pt x="358753" y="122447"/>
                  </a:lnTo>
                  <a:lnTo>
                    <a:pt x="361472" y="132257"/>
                  </a:lnTo>
                  <a:lnTo>
                    <a:pt x="365798" y="141287"/>
                  </a:lnTo>
                  <a:lnTo>
                    <a:pt x="371563" y="149364"/>
                  </a:lnTo>
                  <a:lnTo>
                    <a:pt x="415518" y="149364"/>
                  </a:lnTo>
                  <a:lnTo>
                    <a:pt x="403334" y="147322"/>
                  </a:lnTo>
                  <a:lnTo>
                    <a:pt x="392825" y="141655"/>
                  </a:lnTo>
                  <a:lnTo>
                    <a:pt x="384680" y="133055"/>
                  </a:lnTo>
                  <a:lnTo>
                    <a:pt x="379590" y="122212"/>
                  </a:lnTo>
                  <a:lnTo>
                    <a:pt x="490643" y="122199"/>
                  </a:lnTo>
                  <a:lnTo>
                    <a:pt x="491566" y="112026"/>
                  </a:lnTo>
                  <a:lnTo>
                    <a:pt x="491566" y="106400"/>
                  </a:lnTo>
                  <a:lnTo>
                    <a:pt x="486994" y="101841"/>
                  </a:lnTo>
                  <a:close/>
                </a:path>
                <a:path w="492125" h="437514">
                  <a:moveTo>
                    <a:pt x="490641" y="122212"/>
                  </a:moveTo>
                  <a:lnTo>
                    <a:pt x="469773" y="122212"/>
                  </a:lnTo>
                  <a:lnTo>
                    <a:pt x="464689" y="133055"/>
                  </a:lnTo>
                  <a:lnTo>
                    <a:pt x="456547" y="141655"/>
                  </a:lnTo>
                  <a:lnTo>
                    <a:pt x="446036" y="147322"/>
                  </a:lnTo>
                  <a:lnTo>
                    <a:pt x="433844" y="149364"/>
                  </a:lnTo>
                  <a:lnTo>
                    <a:pt x="477799" y="149364"/>
                  </a:lnTo>
                  <a:lnTo>
                    <a:pt x="483566" y="141287"/>
                  </a:lnTo>
                  <a:lnTo>
                    <a:pt x="487897" y="132257"/>
                  </a:lnTo>
                  <a:lnTo>
                    <a:pt x="490620" y="122447"/>
                  </a:lnTo>
                  <a:lnTo>
                    <a:pt x="490641" y="122212"/>
                  </a:lnTo>
                  <a:close/>
                </a:path>
                <a:path w="492125" h="437514">
                  <a:moveTo>
                    <a:pt x="56654" y="61099"/>
                  </a:moveTo>
                  <a:lnTo>
                    <a:pt x="50927" y="61099"/>
                  </a:lnTo>
                  <a:lnTo>
                    <a:pt x="39042" y="63504"/>
                  </a:lnTo>
                  <a:lnTo>
                    <a:pt x="29329" y="70059"/>
                  </a:lnTo>
                  <a:lnTo>
                    <a:pt x="22775" y="79777"/>
                  </a:lnTo>
                  <a:lnTo>
                    <a:pt x="20370" y="91668"/>
                  </a:lnTo>
                  <a:lnTo>
                    <a:pt x="20370" y="101841"/>
                  </a:lnTo>
                  <a:lnTo>
                    <a:pt x="40741" y="101841"/>
                  </a:lnTo>
                  <a:lnTo>
                    <a:pt x="40741" y="86042"/>
                  </a:lnTo>
                  <a:lnTo>
                    <a:pt x="45300" y="81470"/>
                  </a:lnTo>
                  <a:lnTo>
                    <a:pt x="111323" y="81470"/>
                  </a:lnTo>
                  <a:lnTo>
                    <a:pt x="110981" y="79777"/>
                  </a:lnTo>
                  <a:lnTo>
                    <a:pt x="104427" y="70059"/>
                  </a:lnTo>
                  <a:lnTo>
                    <a:pt x="97812" y="65595"/>
                  </a:lnTo>
                  <a:lnTo>
                    <a:pt x="66878" y="65595"/>
                  </a:lnTo>
                  <a:lnTo>
                    <a:pt x="62097" y="62674"/>
                  </a:lnTo>
                  <a:lnTo>
                    <a:pt x="56654" y="61099"/>
                  </a:lnTo>
                  <a:close/>
                </a:path>
                <a:path w="492125" h="437514">
                  <a:moveTo>
                    <a:pt x="111323" y="81470"/>
                  </a:moveTo>
                  <a:lnTo>
                    <a:pt x="88442" y="81470"/>
                  </a:lnTo>
                  <a:lnTo>
                    <a:pt x="93014" y="86042"/>
                  </a:lnTo>
                  <a:lnTo>
                    <a:pt x="93014" y="101841"/>
                  </a:lnTo>
                  <a:lnTo>
                    <a:pt x="113385" y="101841"/>
                  </a:lnTo>
                  <a:lnTo>
                    <a:pt x="113385" y="91668"/>
                  </a:lnTo>
                  <a:lnTo>
                    <a:pt x="111323" y="81470"/>
                  </a:lnTo>
                  <a:close/>
                </a:path>
                <a:path w="492125" h="437514">
                  <a:moveTo>
                    <a:pt x="300963" y="40741"/>
                  </a:moveTo>
                  <a:lnTo>
                    <a:pt x="245783" y="40741"/>
                  </a:lnTo>
                  <a:lnTo>
                    <a:pt x="271234" y="45436"/>
                  </a:lnTo>
                  <a:lnTo>
                    <a:pt x="292644" y="58351"/>
                  </a:lnTo>
                  <a:lnTo>
                    <a:pt x="308260" y="77737"/>
                  </a:lnTo>
                  <a:lnTo>
                    <a:pt x="316331" y="101841"/>
                  </a:lnTo>
                  <a:lnTo>
                    <a:pt x="335518" y="101841"/>
                  </a:lnTo>
                  <a:lnTo>
                    <a:pt x="331140" y="78638"/>
                  </a:lnTo>
                  <a:lnTo>
                    <a:pt x="313856" y="50730"/>
                  </a:lnTo>
                  <a:lnTo>
                    <a:pt x="300963" y="40741"/>
                  </a:lnTo>
                  <a:close/>
                </a:path>
                <a:path w="492125" h="437514">
                  <a:moveTo>
                    <a:pt x="414451" y="61099"/>
                  </a:moveTo>
                  <a:lnTo>
                    <a:pt x="408724" y="61099"/>
                  </a:lnTo>
                  <a:lnTo>
                    <a:pt x="396839" y="63504"/>
                  </a:lnTo>
                  <a:lnTo>
                    <a:pt x="387126" y="70059"/>
                  </a:lnTo>
                  <a:lnTo>
                    <a:pt x="380572" y="79777"/>
                  </a:lnTo>
                  <a:lnTo>
                    <a:pt x="378167" y="91668"/>
                  </a:lnTo>
                  <a:lnTo>
                    <a:pt x="378167" y="101841"/>
                  </a:lnTo>
                  <a:lnTo>
                    <a:pt x="398538" y="101841"/>
                  </a:lnTo>
                  <a:lnTo>
                    <a:pt x="398538" y="86042"/>
                  </a:lnTo>
                  <a:lnTo>
                    <a:pt x="403110" y="81470"/>
                  </a:lnTo>
                  <a:lnTo>
                    <a:pt x="469131" y="81470"/>
                  </a:lnTo>
                  <a:lnTo>
                    <a:pt x="468789" y="79777"/>
                  </a:lnTo>
                  <a:lnTo>
                    <a:pt x="462232" y="70059"/>
                  </a:lnTo>
                  <a:lnTo>
                    <a:pt x="455616" y="65595"/>
                  </a:lnTo>
                  <a:lnTo>
                    <a:pt x="424675" y="65595"/>
                  </a:lnTo>
                  <a:lnTo>
                    <a:pt x="419906" y="62674"/>
                  </a:lnTo>
                  <a:lnTo>
                    <a:pt x="414451" y="61099"/>
                  </a:lnTo>
                  <a:close/>
                </a:path>
                <a:path w="492125" h="437514">
                  <a:moveTo>
                    <a:pt x="469131" y="81470"/>
                  </a:moveTo>
                  <a:lnTo>
                    <a:pt x="446252" y="81470"/>
                  </a:lnTo>
                  <a:lnTo>
                    <a:pt x="450824" y="86042"/>
                  </a:lnTo>
                  <a:lnTo>
                    <a:pt x="450824" y="101841"/>
                  </a:lnTo>
                  <a:lnTo>
                    <a:pt x="471195" y="101841"/>
                  </a:lnTo>
                  <a:lnTo>
                    <a:pt x="471195" y="91668"/>
                  </a:lnTo>
                  <a:lnTo>
                    <a:pt x="469131" y="81470"/>
                  </a:lnTo>
                  <a:close/>
                </a:path>
                <a:path w="492125" h="437514">
                  <a:moveTo>
                    <a:pt x="79717" y="81470"/>
                  </a:moveTo>
                  <a:lnTo>
                    <a:pt x="54038" y="81470"/>
                  </a:lnTo>
                  <a:lnTo>
                    <a:pt x="56946" y="82880"/>
                  </a:lnTo>
                  <a:lnTo>
                    <a:pt x="60833" y="87782"/>
                  </a:lnTo>
                  <a:lnTo>
                    <a:pt x="63766" y="89204"/>
                  </a:lnTo>
                  <a:lnTo>
                    <a:pt x="69989" y="89204"/>
                  </a:lnTo>
                  <a:lnTo>
                    <a:pt x="72923" y="87782"/>
                  </a:lnTo>
                  <a:lnTo>
                    <a:pt x="76809" y="82880"/>
                  </a:lnTo>
                  <a:lnTo>
                    <a:pt x="79717" y="81470"/>
                  </a:lnTo>
                  <a:close/>
                </a:path>
                <a:path w="492125" h="437514">
                  <a:moveTo>
                    <a:pt x="437527" y="81470"/>
                  </a:moveTo>
                  <a:lnTo>
                    <a:pt x="411848" y="81470"/>
                  </a:lnTo>
                  <a:lnTo>
                    <a:pt x="414756" y="82880"/>
                  </a:lnTo>
                  <a:lnTo>
                    <a:pt x="418630" y="87782"/>
                  </a:lnTo>
                  <a:lnTo>
                    <a:pt x="421576" y="89204"/>
                  </a:lnTo>
                  <a:lnTo>
                    <a:pt x="427786" y="89204"/>
                  </a:lnTo>
                  <a:lnTo>
                    <a:pt x="430733" y="87782"/>
                  </a:lnTo>
                  <a:lnTo>
                    <a:pt x="434619" y="82880"/>
                  </a:lnTo>
                  <a:lnTo>
                    <a:pt x="437527" y="81470"/>
                  </a:lnTo>
                  <a:close/>
                </a:path>
                <a:path w="492125" h="437514">
                  <a:moveTo>
                    <a:pt x="82829" y="61099"/>
                  </a:moveTo>
                  <a:lnTo>
                    <a:pt x="77101" y="61099"/>
                  </a:lnTo>
                  <a:lnTo>
                    <a:pt x="71594" y="62687"/>
                  </a:lnTo>
                  <a:lnTo>
                    <a:pt x="66878" y="65595"/>
                  </a:lnTo>
                  <a:lnTo>
                    <a:pt x="97812" y="65595"/>
                  </a:lnTo>
                  <a:lnTo>
                    <a:pt x="94713" y="63504"/>
                  </a:lnTo>
                  <a:lnTo>
                    <a:pt x="82829" y="61099"/>
                  </a:lnTo>
                  <a:close/>
                </a:path>
                <a:path w="492125" h="437514">
                  <a:moveTo>
                    <a:pt x="440639" y="61099"/>
                  </a:moveTo>
                  <a:lnTo>
                    <a:pt x="434911" y="61099"/>
                  </a:lnTo>
                  <a:lnTo>
                    <a:pt x="429391" y="62687"/>
                  </a:lnTo>
                  <a:lnTo>
                    <a:pt x="424675" y="65595"/>
                  </a:lnTo>
                  <a:lnTo>
                    <a:pt x="455616" y="65595"/>
                  </a:lnTo>
                  <a:lnTo>
                    <a:pt x="452518" y="63504"/>
                  </a:lnTo>
                  <a:lnTo>
                    <a:pt x="440639" y="61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7" name="object 30"/>
            <p:cNvSpPr/>
            <p:nvPr/>
          </p:nvSpPr>
          <p:spPr>
            <a:xfrm>
              <a:off x="1435620" y="5391781"/>
              <a:ext cx="337820" cy="634365"/>
            </a:xfrm>
            <a:custGeom>
              <a:avLst/>
              <a:gdLst/>
              <a:ahLst/>
              <a:cxnLst/>
              <a:rect l="l" t="t" r="r" b="b"/>
              <a:pathLst>
                <a:path w="337819" h="634364">
                  <a:moveTo>
                    <a:pt x="79871" y="427748"/>
                  </a:moveTo>
                  <a:lnTo>
                    <a:pt x="59500" y="427748"/>
                  </a:lnTo>
                  <a:lnTo>
                    <a:pt x="59500" y="614756"/>
                  </a:lnTo>
                  <a:lnTo>
                    <a:pt x="62319" y="618655"/>
                  </a:lnTo>
                  <a:lnTo>
                    <a:pt x="107201" y="633628"/>
                  </a:lnTo>
                  <a:lnTo>
                    <a:pt x="108281" y="633971"/>
                  </a:lnTo>
                  <a:lnTo>
                    <a:pt x="109360" y="634149"/>
                  </a:lnTo>
                  <a:lnTo>
                    <a:pt x="114694" y="634149"/>
                  </a:lnTo>
                  <a:lnTo>
                    <a:pt x="118669" y="631443"/>
                  </a:lnTo>
                  <a:lnTo>
                    <a:pt x="121857" y="621842"/>
                  </a:lnTo>
                  <a:lnTo>
                    <a:pt x="118987" y="616076"/>
                  </a:lnTo>
                  <a:lnTo>
                    <a:pt x="79871" y="603046"/>
                  </a:lnTo>
                  <a:lnTo>
                    <a:pt x="79871" y="427748"/>
                  </a:lnTo>
                  <a:close/>
                </a:path>
                <a:path w="337819" h="634364">
                  <a:moveTo>
                    <a:pt x="162827" y="427748"/>
                  </a:moveTo>
                  <a:lnTo>
                    <a:pt x="142456" y="427748"/>
                  </a:lnTo>
                  <a:lnTo>
                    <a:pt x="142456" y="614756"/>
                  </a:lnTo>
                  <a:lnTo>
                    <a:pt x="145263" y="618655"/>
                  </a:lnTo>
                  <a:lnTo>
                    <a:pt x="191224" y="633971"/>
                  </a:lnTo>
                  <a:lnTo>
                    <a:pt x="192304" y="634149"/>
                  </a:lnTo>
                  <a:lnTo>
                    <a:pt x="197638" y="634149"/>
                  </a:lnTo>
                  <a:lnTo>
                    <a:pt x="201613" y="631443"/>
                  </a:lnTo>
                  <a:lnTo>
                    <a:pt x="204813" y="621842"/>
                  </a:lnTo>
                  <a:lnTo>
                    <a:pt x="201930" y="616076"/>
                  </a:lnTo>
                  <a:lnTo>
                    <a:pt x="162827" y="603046"/>
                  </a:lnTo>
                  <a:lnTo>
                    <a:pt x="162827" y="427748"/>
                  </a:lnTo>
                  <a:close/>
                </a:path>
                <a:path w="337819" h="634364">
                  <a:moveTo>
                    <a:pt x="111900" y="0"/>
                  </a:moveTo>
                  <a:lnTo>
                    <a:pt x="62715" y="19759"/>
                  </a:lnTo>
                  <a:lnTo>
                    <a:pt x="7290" y="105956"/>
                  </a:lnTo>
                  <a:lnTo>
                    <a:pt x="0" y="133068"/>
                  </a:lnTo>
                  <a:lnTo>
                    <a:pt x="3349" y="150891"/>
                  </a:lnTo>
                  <a:lnTo>
                    <a:pt x="12891" y="166365"/>
                  </a:lnTo>
                  <a:lnTo>
                    <a:pt x="27177" y="177497"/>
                  </a:lnTo>
                  <a:lnTo>
                    <a:pt x="44882" y="182968"/>
                  </a:lnTo>
                  <a:lnTo>
                    <a:pt x="42164" y="188163"/>
                  </a:lnTo>
                  <a:lnTo>
                    <a:pt x="40615" y="194043"/>
                  </a:lnTo>
                  <a:lnTo>
                    <a:pt x="40615" y="291630"/>
                  </a:lnTo>
                  <a:lnTo>
                    <a:pt x="31876" y="304536"/>
                  </a:lnTo>
                  <a:lnTo>
                    <a:pt x="25491" y="318644"/>
                  </a:lnTo>
                  <a:lnTo>
                    <a:pt x="21575" y="333640"/>
                  </a:lnTo>
                  <a:lnTo>
                    <a:pt x="20244" y="349211"/>
                  </a:lnTo>
                  <a:lnTo>
                    <a:pt x="20244" y="423176"/>
                  </a:lnTo>
                  <a:lnTo>
                    <a:pt x="24804" y="427748"/>
                  </a:lnTo>
                  <a:lnTo>
                    <a:pt x="178626" y="427748"/>
                  </a:lnTo>
                  <a:lnTo>
                    <a:pt x="183198" y="423176"/>
                  </a:lnTo>
                  <a:lnTo>
                    <a:pt x="183198" y="407365"/>
                  </a:lnTo>
                  <a:lnTo>
                    <a:pt x="40615" y="407365"/>
                  </a:lnTo>
                  <a:lnTo>
                    <a:pt x="40615" y="349211"/>
                  </a:lnTo>
                  <a:lnTo>
                    <a:pt x="41594" y="337444"/>
                  </a:lnTo>
                  <a:lnTo>
                    <a:pt x="44474" y="326097"/>
                  </a:lnTo>
                  <a:lnTo>
                    <a:pt x="49171" y="315389"/>
                  </a:lnTo>
                  <a:lnTo>
                    <a:pt x="55601" y="305536"/>
                  </a:lnTo>
                  <a:lnTo>
                    <a:pt x="183198" y="305536"/>
                  </a:lnTo>
                  <a:lnTo>
                    <a:pt x="183198" y="285165"/>
                  </a:lnTo>
                  <a:lnTo>
                    <a:pt x="60986" y="285165"/>
                  </a:lnTo>
                  <a:lnTo>
                    <a:pt x="60986" y="190931"/>
                  </a:lnTo>
                  <a:lnTo>
                    <a:pt x="68593" y="183324"/>
                  </a:lnTo>
                  <a:lnTo>
                    <a:pt x="179762" y="183324"/>
                  </a:lnTo>
                  <a:lnTo>
                    <a:pt x="176276" y="177698"/>
                  </a:lnTo>
                  <a:lnTo>
                    <a:pt x="171438" y="173139"/>
                  </a:lnTo>
                  <a:lnTo>
                    <a:pt x="176324" y="167528"/>
                  </a:lnTo>
                  <a:lnTo>
                    <a:pt x="178927" y="162953"/>
                  </a:lnTo>
                  <a:lnTo>
                    <a:pt x="50800" y="162953"/>
                  </a:lnTo>
                  <a:lnTo>
                    <a:pt x="38916" y="160549"/>
                  </a:lnTo>
                  <a:lnTo>
                    <a:pt x="29203" y="153995"/>
                  </a:lnTo>
                  <a:lnTo>
                    <a:pt x="22649" y="144281"/>
                  </a:lnTo>
                  <a:lnTo>
                    <a:pt x="20244" y="132397"/>
                  </a:lnTo>
                  <a:lnTo>
                    <a:pt x="20244" y="126809"/>
                  </a:lnTo>
                  <a:lnTo>
                    <a:pt x="21781" y="121323"/>
                  </a:lnTo>
                  <a:lnTo>
                    <a:pt x="42469" y="87375"/>
                  </a:lnTo>
                  <a:lnTo>
                    <a:pt x="64359" y="87375"/>
                  </a:lnTo>
                  <a:lnTo>
                    <a:pt x="61926" y="81013"/>
                  </a:lnTo>
                  <a:lnTo>
                    <a:pt x="86783" y="76574"/>
                  </a:lnTo>
                  <a:lnTo>
                    <a:pt x="110033" y="67616"/>
                  </a:lnTo>
                  <a:lnTo>
                    <a:pt x="121338" y="60540"/>
                  </a:lnTo>
                  <a:lnTo>
                    <a:pt x="62129" y="60540"/>
                  </a:lnTo>
                  <a:lnTo>
                    <a:pt x="68566" y="44595"/>
                  </a:lnTo>
                  <a:lnTo>
                    <a:pt x="79728" y="31865"/>
                  </a:lnTo>
                  <a:lnTo>
                    <a:pt x="94533" y="23434"/>
                  </a:lnTo>
                  <a:lnTo>
                    <a:pt x="111900" y="20383"/>
                  </a:lnTo>
                  <a:lnTo>
                    <a:pt x="161515" y="20383"/>
                  </a:lnTo>
                  <a:lnTo>
                    <a:pt x="139628" y="5612"/>
                  </a:lnTo>
                  <a:lnTo>
                    <a:pt x="111900" y="0"/>
                  </a:lnTo>
                  <a:close/>
                </a:path>
                <a:path w="337819" h="634364">
                  <a:moveTo>
                    <a:pt x="183198" y="305536"/>
                  </a:moveTo>
                  <a:lnTo>
                    <a:pt x="162827" y="305536"/>
                  </a:lnTo>
                  <a:lnTo>
                    <a:pt x="162827" y="407365"/>
                  </a:lnTo>
                  <a:lnTo>
                    <a:pt x="183198" y="407365"/>
                  </a:lnTo>
                  <a:lnTo>
                    <a:pt x="183198" y="305536"/>
                  </a:lnTo>
                  <a:close/>
                </a:path>
                <a:path w="337819" h="634364">
                  <a:moveTo>
                    <a:pt x="179762" y="183324"/>
                  </a:moveTo>
                  <a:lnTo>
                    <a:pt x="155207" y="183324"/>
                  </a:lnTo>
                  <a:lnTo>
                    <a:pt x="162827" y="190931"/>
                  </a:lnTo>
                  <a:lnTo>
                    <a:pt x="162827" y="285165"/>
                  </a:lnTo>
                  <a:lnTo>
                    <a:pt x="183198" y="285165"/>
                  </a:lnTo>
                  <a:lnTo>
                    <a:pt x="183198" y="210477"/>
                  </a:lnTo>
                  <a:lnTo>
                    <a:pt x="279604" y="210477"/>
                  </a:lnTo>
                  <a:lnTo>
                    <a:pt x="291488" y="208072"/>
                  </a:lnTo>
                  <a:lnTo>
                    <a:pt x="301202" y="201518"/>
                  </a:lnTo>
                  <a:lnTo>
                    <a:pt x="307755" y="191805"/>
                  </a:lnTo>
                  <a:lnTo>
                    <a:pt x="308097" y="190118"/>
                  </a:lnTo>
                  <a:lnTo>
                    <a:pt x="181763" y="190118"/>
                  </a:lnTo>
                  <a:lnTo>
                    <a:pt x="179896" y="183540"/>
                  </a:lnTo>
                  <a:lnTo>
                    <a:pt x="179762" y="183324"/>
                  </a:lnTo>
                  <a:close/>
                </a:path>
                <a:path w="337819" h="634364">
                  <a:moveTo>
                    <a:pt x="332753" y="101853"/>
                  </a:moveTo>
                  <a:lnTo>
                    <a:pt x="208115" y="101853"/>
                  </a:lnTo>
                  <a:lnTo>
                    <a:pt x="203556" y="106413"/>
                  </a:lnTo>
                  <a:lnTo>
                    <a:pt x="220482" y="152815"/>
                  </a:lnTo>
                  <a:lnTo>
                    <a:pt x="261278" y="169735"/>
                  </a:lnTo>
                  <a:lnTo>
                    <a:pt x="285217" y="169735"/>
                  </a:lnTo>
                  <a:lnTo>
                    <a:pt x="289789" y="174320"/>
                  </a:lnTo>
                  <a:lnTo>
                    <a:pt x="289789" y="185546"/>
                  </a:lnTo>
                  <a:lnTo>
                    <a:pt x="285217" y="190118"/>
                  </a:lnTo>
                  <a:lnTo>
                    <a:pt x="308097" y="190118"/>
                  </a:lnTo>
                  <a:lnTo>
                    <a:pt x="310160" y="179920"/>
                  </a:lnTo>
                  <a:lnTo>
                    <a:pt x="310160" y="173939"/>
                  </a:lnTo>
                  <a:lnTo>
                    <a:pt x="308407" y="168351"/>
                  </a:lnTo>
                  <a:lnTo>
                    <a:pt x="305423" y="163626"/>
                  </a:lnTo>
                  <a:lnTo>
                    <a:pt x="318373" y="154728"/>
                  </a:lnTo>
                  <a:lnTo>
                    <a:pt x="322864" y="149377"/>
                  </a:lnTo>
                  <a:lnTo>
                    <a:pt x="261265" y="149377"/>
                  </a:lnTo>
                  <a:lnTo>
                    <a:pt x="249081" y="147336"/>
                  </a:lnTo>
                  <a:lnTo>
                    <a:pt x="238572" y="141671"/>
                  </a:lnTo>
                  <a:lnTo>
                    <a:pt x="230427" y="133068"/>
                  </a:lnTo>
                  <a:lnTo>
                    <a:pt x="225337" y="122212"/>
                  </a:lnTo>
                  <a:lnTo>
                    <a:pt x="335853" y="122212"/>
                  </a:lnTo>
                  <a:lnTo>
                    <a:pt x="337297" y="112134"/>
                  </a:lnTo>
                  <a:lnTo>
                    <a:pt x="337312" y="106413"/>
                  </a:lnTo>
                  <a:lnTo>
                    <a:pt x="332753" y="101853"/>
                  </a:lnTo>
                  <a:close/>
                </a:path>
                <a:path w="337819" h="634364">
                  <a:moveTo>
                    <a:pt x="183198" y="121119"/>
                  </a:moveTo>
                  <a:lnTo>
                    <a:pt x="162827" y="121119"/>
                  </a:lnTo>
                  <a:lnTo>
                    <a:pt x="162827" y="155346"/>
                  </a:lnTo>
                  <a:lnTo>
                    <a:pt x="155207" y="162953"/>
                  </a:lnTo>
                  <a:lnTo>
                    <a:pt x="178927" y="162953"/>
                  </a:lnTo>
                  <a:lnTo>
                    <a:pt x="180028" y="161018"/>
                  </a:lnTo>
                  <a:lnTo>
                    <a:pt x="182377" y="153777"/>
                  </a:lnTo>
                  <a:lnTo>
                    <a:pt x="183198" y="145973"/>
                  </a:lnTo>
                  <a:lnTo>
                    <a:pt x="183198" y="121119"/>
                  </a:lnTo>
                  <a:close/>
                </a:path>
                <a:path w="337819" h="634364">
                  <a:moveTo>
                    <a:pt x="335853" y="122212"/>
                  </a:moveTo>
                  <a:lnTo>
                    <a:pt x="315532" y="122212"/>
                  </a:lnTo>
                  <a:lnTo>
                    <a:pt x="310441" y="133068"/>
                  </a:lnTo>
                  <a:lnTo>
                    <a:pt x="302297" y="141671"/>
                  </a:lnTo>
                  <a:lnTo>
                    <a:pt x="291788" y="147336"/>
                  </a:lnTo>
                  <a:lnTo>
                    <a:pt x="279604" y="149377"/>
                  </a:lnTo>
                  <a:lnTo>
                    <a:pt x="322864" y="149377"/>
                  </a:lnTo>
                  <a:lnTo>
                    <a:pt x="328449" y="142722"/>
                  </a:lnTo>
                  <a:lnTo>
                    <a:pt x="334985" y="128268"/>
                  </a:lnTo>
                  <a:lnTo>
                    <a:pt x="335853" y="122212"/>
                  </a:lnTo>
                  <a:close/>
                </a:path>
                <a:path w="337819" h="634364">
                  <a:moveTo>
                    <a:pt x="64359" y="87375"/>
                  </a:moveTo>
                  <a:lnTo>
                    <a:pt x="42469" y="87375"/>
                  </a:lnTo>
                  <a:lnTo>
                    <a:pt x="51648" y="109328"/>
                  </a:lnTo>
                  <a:lnTo>
                    <a:pt x="67255" y="126830"/>
                  </a:lnTo>
                  <a:lnTo>
                    <a:pt x="87827" y="138409"/>
                  </a:lnTo>
                  <a:lnTo>
                    <a:pt x="111900" y="142595"/>
                  </a:lnTo>
                  <a:lnTo>
                    <a:pt x="126448" y="141100"/>
                  </a:lnTo>
                  <a:lnTo>
                    <a:pt x="139983" y="136820"/>
                  </a:lnTo>
                  <a:lnTo>
                    <a:pt x="152209" y="130058"/>
                  </a:lnTo>
                  <a:lnTo>
                    <a:pt x="161530" y="122212"/>
                  </a:lnTo>
                  <a:lnTo>
                    <a:pt x="111900" y="122212"/>
                  </a:lnTo>
                  <a:lnTo>
                    <a:pt x="94289" y="119073"/>
                  </a:lnTo>
                  <a:lnTo>
                    <a:pt x="79336" y="110409"/>
                  </a:lnTo>
                  <a:lnTo>
                    <a:pt x="68171" y="97346"/>
                  </a:lnTo>
                  <a:lnTo>
                    <a:pt x="64359" y="87375"/>
                  </a:lnTo>
                  <a:close/>
                </a:path>
                <a:path w="337819" h="634364">
                  <a:moveTo>
                    <a:pt x="173259" y="37160"/>
                  </a:moveTo>
                  <a:lnTo>
                    <a:pt x="149645" y="37160"/>
                  </a:lnTo>
                  <a:lnTo>
                    <a:pt x="155155" y="44464"/>
                  </a:lnTo>
                  <a:lnTo>
                    <a:pt x="159303" y="52700"/>
                  </a:lnTo>
                  <a:lnTo>
                    <a:pt x="161918" y="61700"/>
                  </a:lnTo>
                  <a:lnTo>
                    <a:pt x="162827" y="71297"/>
                  </a:lnTo>
                  <a:lnTo>
                    <a:pt x="158819" y="91099"/>
                  </a:lnTo>
                  <a:lnTo>
                    <a:pt x="147894" y="107284"/>
                  </a:lnTo>
                  <a:lnTo>
                    <a:pt x="131704" y="118205"/>
                  </a:lnTo>
                  <a:lnTo>
                    <a:pt x="111900" y="122212"/>
                  </a:lnTo>
                  <a:lnTo>
                    <a:pt x="161530" y="122212"/>
                  </a:lnTo>
                  <a:lnTo>
                    <a:pt x="162827" y="121119"/>
                  </a:lnTo>
                  <a:lnTo>
                    <a:pt x="183198" y="121119"/>
                  </a:lnTo>
                  <a:lnTo>
                    <a:pt x="183198" y="71297"/>
                  </a:lnTo>
                  <a:lnTo>
                    <a:pt x="177587" y="43575"/>
                  </a:lnTo>
                  <a:lnTo>
                    <a:pt x="173259" y="37160"/>
                  </a:lnTo>
                  <a:close/>
                </a:path>
                <a:path w="337819" h="634364">
                  <a:moveTo>
                    <a:pt x="260211" y="61112"/>
                  </a:moveTo>
                  <a:lnTo>
                    <a:pt x="254483" y="61112"/>
                  </a:lnTo>
                  <a:lnTo>
                    <a:pt x="242599" y="63516"/>
                  </a:lnTo>
                  <a:lnTo>
                    <a:pt x="232885" y="70070"/>
                  </a:lnTo>
                  <a:lnTo>
                    <a:pt x="226331" y="79784"/>
                  </a:lnTo>
                  <a:lnTo>
                    <a:pt x="224042" y="91099"/>
                  </a:lnTo>
                  <a:lnTo>
                    <a:pt x="223927" y="101853"/>
                  </a:lnTo>
                  <a:lnTo>
                    <a:pt x="244298" y="101853"/>
                  </a:lnTo>
                  <a:lnTo>
                    <a:pt x="244298" y="86055"/>
                  </a:lnTo>
                  <a:lnTo>
                    <a:pt x="248857" y="81483"/>
                  </a:lnTo>
                  <a:lnTo>
                    <a:pt x="314881" y="81483"/>
                  </a:lnTo>
                  <a:lnTo>
                    <a:pt x="314537" y="79784"/>
                  </a:lnTo>
                  <a:lnTo>
                    <a:pt x="307985" y="70070"/>
                  </a:lnTo>
                  <a:lnTo>
                    <a:pt x="301355" y="65595"/>
                  </a:lnTo>
                  <a:lnTo>
                    <a:pt x="270434" y="65595"/>
                  </a:lnTo>
                  <a:lnTo>
                    <a:pt x="265697" y="62699"/>
                  </a:lnTo>
                  <a:lnTo>
                    <a:pt x="260211" y="61112"/>
                  </a:lnTo>
                  <a:close/>
                </a:path>
                <a:path w="337819" h="634364">
                  <a:moveTo>
                    <a:pt x="314881" y="81483"/>
                  </a:moveTo>
                  <a:lnTo>
                    <a:pt x="291999" y="81483"/>
                  </a:lnTo>
                  <a:lnTo>
                    <a:pt x="296571" y="86055"/>
                  </a:lnTo>
                  <a:lnTo>
                    <a:pt x="296571" y="101853"/>
                  </a:lnTo>
                  <a:lnTo>
                    <a:pt x="316942" y="101853"/>
                  </a:lnTo>
                  <a:lnTo>
                    <a:pt x="316826" y="91099"/>
                  </a:lnTo>
                  <a:lnTo>
                    <a:pt x="314881" y="81483"/>
                  </a:lnTo>
                  <a:close/>
                </a:path>
                <a:path w="337819" h="634364">
                  <a:moveTo>
                    <a:pt x="283274" y="81483"/>
                  </a:moveTo>
                  <a:lnTo>
                    <a:pt x="257595" y="81483"/>
                  </a:lnTo>
                  <a:lnTo>
                    <a:pt x="260503" y="82905"/>
                  </a:lnTo>
                  <a:lnTo>
                    <a:pt x="264389" y="87795"/>
                  </a:lnTo>
                  <a:lnTo>
                    <a:pt x="267335" y="89217"/>
                  </a:lnTo>
                  <a:lnTo>
                    <a:pt x="273546" y="89217"/>
                  </a:lnTo>
                  <a:lnTo>
                    <a:pt x="276479" y="87795"/>
                  </a:lnTo>
                  <a:lnTo>
                    <a:pt x="280366" y="82905"/>
                  </a:lnTo>
                  <a:lnTo>
                    <a:pt x="283274" y="81483"/>
                  </a:lnTo>
                  <a:close/>
                </a:path>
                <a:path w="337819" h="634364">
                  <a:moveTo>
                    <a:pt x="286398" y="61112"/>
                  </a:moveTo>
                  <a:lnTo>
                    <a:pt x="280658" y="61112"/>
                  </a:lnTo>
                  <a:lnTo>
                    <a:pt x="275171" y="62699"/>
                  </a:lnTo>
                  <a:lnTo>
                    <a:pt x="270434" y="65595"/>
                  </a:lnTo>
                  <a:lnTo>
                    <a:pt x="301355" y="65595"/>
                  </a:lnTo>
                  <a:lnTo>
                    <a:pt x="298275" y="63516"/>
                  </a:lnTo>
                  <a:lnTo>
                    <a:pt x="286398" y="61112"/>
                  </a:lnTo>
                  <a:close/>
                </a:path>
                <a:path w="337819" h="634364">
                  <a:moveTo>
                    <a:pt x="161515" y="20383"/>
                  </a:moveTo>
                  <a:lnTo>
                    <a:pt x="119482" y="20383"/>
                  </a:lnTo>
                  <a:lnTo>
                    <a:pt x="126670" y="22059"/>
                  </a:lnTo>
                  <a:lnTo>
                    <a:pt x="133147" y="25044"/>
                  </a:lnTo>
                  <a:lnTo>
                    <a:pt x="118039" y="38764"/>
                  </a:lnTo>
                  <a:lnTo>
                    <a:pt x="100915" y="49379"/>
                  </a:lnTo>
                  <a:lnTo>
                    <a:pt x="82152" y="56700"/>
                  </a:lnTo>
                  <a:lnTo>
                    <a:pt x="62129" y="60540"/>
                  </a:lnTo>
                  <a:lnTo>
                    <a:pt x="121338" y="60540"/>
                  </a:lnTo>
                  <a:lnTo>
                    <a:pt x="131159" y="54393"/>
                  </a:lnTo>
                  <a:lnTo>
                    <a:pt x="149645" y="37160"/>
                  </a:lnTo>
                  <a:lnTo>
                    <a:pt x="173259" y="37160"/>
                  </a:lnTo>
                  <a:lnTo>
                    <a:pt x="162294" y="20908"/>
                  </a:lnTo>
                  <a:lnTo>
                    <a:pt x="161515" y="20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8" name="object 31"/>
            <p:cNvSpPr/>
            <p:nvPr/>
          </p:nvSpPr>
          <p:spPr>
            <a:xfrm>
              <a:off x="1644586" y="5437422"/>
              <a:ext cx="133756" cy="10863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9" name="object 46"/>
            <p:cNvSpPr/>
            <p:nvPr/>
          </p:nvSpPr>
          <p:spPr>
            <a:xfrm>
              <a:off x="1824393" y="5708963"/>
              <a:ext cx="169531" cy="25925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2313383" y="6519068"/>
            <a:ext cx="52602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spc="-5" dirty="0">
                <a:solidFill>
                  <a:srgbClr val="FFFFFF"/>
                </a:solidFill>
                <a:latin typeface="Calibri"/>
                <a:cs typeface="Calibri"/>
              </a:rPr>
              <a:t>Кормите </a:t>
            </a:r>
            <a:r>
              <a:rPr lang="ru-RU" sz="16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группы </a:t>
            </a:r>
            <a:r>
              <a:rPr lang="ru-RU" sz="1600" b="1" spc="-5" dirty="0">
                <a:solidFill>
                  <a:srgbClr val="FFFFFF"/>
                </a:solidFill>
                <a:latin typeface="Calibri"/>
                <a:cs typeface="Calibri"/>
              </a:rPr>
              <a:t>по-домашнему вкусно!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7697" y="245747"/>
            <a:ext cx="22231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/>
              <a:t>Наши</a:t>
            </a:r>
            <a:r>
              <a:rPr sz="2500" spc="-85" dirty="0"/>
              <a:t> </a:t>
            </a:r>
            <a:r>
              <a:rPr sz="2500" spc="-5" dirty="0"/>
              <a:t>партнёры</a:t>
            </a:r>
            <a:endParaRPr sz="2500"/>
          </a:p>
        </p:txBody>
      </p:sp>
      <p:sp>
        <p:nvSpPr>
          <p:cNvPr id="3" name="object 3"/>
          <p:cNvSpPr/>
          <p:nvPr/>
        </p:nvSpPr>
        <p:spPr>
          <a:xfrm>
            <a:off x="3226404" y="494474"/>
            <a:ext cx="7465695" cy="0"/>
          </a:xfrm>
          <a:custGeom>
            <a:avLst/>
            <a:gdLst/>
            <a:ahLst/>
            <a:cxnLst/>
            <a:rect l="l" t="t" r="r" b="b"/>
            <a:pathLst>
              <a:path w="7465695">
                <a:moveTo>
                  <a:pt x="0" y="0"/>
                </a:moveTo>
                <a:lnTo>
                  <a:pt x="7465598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35697" y="7010552"/>
            <a:ext cx="1579102" cy="331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0394" y="7187957"/>
            <a:ext cx="7465059" cy="0"/>
          </a:xfrm>
          <a:custGeom>
            <a:avLst/>
            <a:gdLst/>
            <a:ahLst/>
            <a:cxnLst/>
            <a:rect l="l" t="t" r="r" b="b"/>
            <a:pathLst>
              <a:path w="7465059">
                <a:moveTo>
                  <a:pt x="746488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-11631"/>
            <a:ext cx="10703656" cy="757373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86997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73977" y="4606077"/>
            <a:ext cx="5531642" cy="108940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" algn="ctr">
              <a:lnSpc>
                <a:spcPts val="4330"/>
              </a:lnSpc>
              <a:spcBef>
                <a:spcPts val="125"/>
              </a:spcBef>
            </a:pPr>
            <a:r>
              <a:rPr lang="ru-RU" sz="2400" b="0" spc="10" dirty="0"/>
              <a:t>Благодарим за внимание!</a:t>
            </a:r>
            <a:br>
              <a:rPr lang="ru-RU" sz="2400" b="0" spc="10" dirty="0"/>
            </a:br>
            <a:r>
              <a:rPr lang="en-US" sz="2400" b="0" spc="10" dirty="0"/>
              <a:t>cafemumu.ru</a:t>
            </a:r>
            <a:endParaRPr sz="2400" b="0" spc="10" dirty="0"/>
          </a:p>
        </p:txBody>
      </p:sp>
      <p:sp>
        <p:nvSpPr>
          <p:cNvPr id="5" name="object 5"/>
          <p:cNvSpPr/>
          <p:nvPr/>
        </p:nvSpPr>
        <p:spPr>
          <a:xfrm>
            <a:off x="8458352" y="5698806"/>
            <a:ext cx="424180" cy="523240"/>
          </a:xfrm>
          <a:custGeom>
            <a:avLst/>
            <a:gdLst/>
            <a:ahLst/>
            <a:cxnLst/>
            <a:rect l="l" t="t" r="r" b="b"/>
            <a:pathLst>
              <a:path w="424179" h="523239">
                <a:moveTo>
                  <a:pt x="201274" y="367233"/>
                </a:moveTo>
                <a:lnTo>
                  <a:pt x="172161" y="367233"/>
                </a:lnTo>
                <a:lnTo>
                  <a:pt x="276974" y="520166"/>
                </a:lnTo>
                <a:lnTo>
                  <a:pt x="279755" y="521970"/>
                </a:lnTo>
                <a:lnTo>
                  <a:pt x="283616" y="522681"/>
                </a:lnTo>
                <a:lnTo>
                  <a:pt x="284340" y="522757"/>
                </a:lnTo>
                <a:lnTo>
                  <a:pt x="287489" y="522757"/>
                </a:lnTo>
                <a:lnTo>
                  <a:pt x="289852" y="522033"/>
                </a:lnTo>
                <a:lnTo>
                  <a:pt x="330677" y="494055"/>
                </a:lnTo>
                <a:lnTo>
                  <a:pt x="288188" y="494055"/>
                </a:lnTo>
                <a:lnTo>
                  <a:pt x="201274" y="367233"/>
                </a:lnTo>
                <a:close/>
              </a:path>
              <a:path w="424179" h="523239">
                <a:moveTo>
                  <a:pt x="79022" y="32816"/>
                </a:moveTo>
                <a:lnTo>
                  <a:pt x="26530" y="32816"/>
                </a:lnTo>
                <a:lnTo>
                  <a:pt x="384594" y="217030"/>
                </a:lnTo>
                <a:lnTo>
                  <a:pt x="258317" y="275640"/>
                </a:lnTo>
                <a:lnTo>
                  <a:pt x="255943" y="278434"/>
                </a:lnTo>
                <a:lnTo>
                  <a:pt x="254050" y="285178"/>
                </a:lnTo>
                <a:lnTo>
                  <a:pt x="254622" y="288798"/>
                </a:lnTo>
                <a:lnTo>
                  <a:pt x="359181" y="445414"/>
                </a:lnTo>
                <a:lnTo>
                  <a:pt x="288188" y="494055"/>
                </a:lnTo>
                <a:lnTo>
                  <a:pt x="330677" y="494055"/>
                </a:lnTo>
                <a:lnTo>
                  <a:pt x="387959" y="454799"/>
                </a:lnTo>
                <a:lnTo>
                  <a:pt x="389381" y="447421"/>
                </a:lnTo>
                <a:lnTo>
                  <a:pt x="284302" y="290029"/>
                </a:lnTo>
                <a:lnTo>
                  <a:pt x="421131" y="226542"/>
                </a:lnTo>
                <a:lnTo>
                  <a:pt x="423824" y="222415"/>
                </a:lnTo>
                <a:lnTo>
                  <a:pt x="424002" y="213245"/>
                </a:lnTo>
                <a:lnTo>
                  <a:pt x="421474" y="208991"/>
                </a:lnTo>
                <a:lnTo>
                  <a:pt x="79022" y="32816"/>
                </a:lnTo>
                <a:close/>
              </a:path>
              <a:path w="424179" h="523239">
                <a:moveTo>
                  <a:pt x="15201" y="0"/>
                </a:moveTo>
                <a:lnTo>
                  <a:pt x="10490" y="266"/>
                </a:lnTo>
                <a:lnTo>
                  <a:pt x="1968" y="6096"/>
                </a:lnTo>
                <a:lnTo>
                  <a:pt x="0" y="10388"/>
                </a:lnTo>
                <a:lnTo>
                  <a:pt x="48310" y="464756"/>
                </a:lnTo>
                <a:lnTo>
                  <a:pt x="51371" y="468630"/>
                </a:lnTo>
                <a:lnTo>
                  <a:pt x="59943" y="471754"/>
                </a:lnTo>
                <a:lnTo>
                  <a:pt x="64795" y="470738"/>
                </a:lnTo>
                <a:lnTo>
                  <a:pt x="103697" y="433235"/>
                </a:lnTo>
                <a:lnTo>
                  <a:pt x="69113" y="433235"/>
                </a:lnTo>
                <a:lnTo>
                  <a:pt x="26530" y="32816"/>
                </a:lnTo>
                <a:lnTo>
                  <a:pt x="79022" y="32816"/>
                </a:lnTo>
                <a:lnTo>
                  <a:pt x="15201" y="0"/>
                </a:lnTo>
                <a:close/>
              </a:path>
              <a:path w="424179" h="523239">
                <a:moveTo>
                  <a:pt x="174053" y="336740"/>
                </a:moveTo>
                <a:lnTo>
                  <a:pt x="170935" y="336753"/>
                </a:lnTo>
                <a:lnTo>
                  <a:pt x="167957" y="337934"/>
                </a:lnTo>
                <a:lnTo>
                  <a:pt x="69113" y="433235"/>
                </a:lnTo>
                <a:lnTo>
                  <a:pt x="103697" y="433235"/>
                </a:lnTo>
                <a:lnTo>
                  <a:pt x="172161" y="367233"/>
                </a:lnTo>
                <a:lnTo>
                  <a:pt x="201274" y="367233"/>
                </a:lnTo>
                <a:lnTo>
                  <a:pt x="181952" y="339039"/>
                </a:lnTo>
                <a:lnTo>
                  <a:pt x="178777" y="337159"/>
                </a:lnTo>
                <a:lnTo>
                  <a:pt x="174866" y="336753"/>
                </a:lnTo>
                <a:lnTo>
                  <a:pt x="174053" y="336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87984" y="5556560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760"/>
                </a:lnTo>
              </a:path>
            </a:pathLst>
          </a:custGeom>
          <a:ln w="2198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23095" y="5578560"/>
            <a:ext cx="124894" cy="1233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01093" y="5743456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2760" y="0"/>
                </a:lnTo>
              </a:path>
            </a:pathLst>
          </a:custGeom>
          <a:ln w="21970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23091" y="5783459"/>
            <a:ext cx="86995" cy="59055"/>
          </a:xfrm>
          <a:custGeom>
            <a:avLst/>
            <a:gdLst/>
            <a:ahLst/>
            <a:cxnLst/>
            <a:rect l="l" t="t" r="r" b="b"/>
            <a:pathLst>
              <a:path w="86995" h="59054">
                <a:moveTo>
                  <a:pt x="73634" y="0"/>
                </a:moveTo>
                <a:lnTo>
                  <a:pt x="1790" y="41465"/>
                </a:lnTo>
                <a:lnTo>
                  <a:pt x="0" y="48183"/>
                </a:lnTo>
                <a:lnTo>
                  <a:pt x="5067" y="56984"/>
                </a:lnTo>
                <a:lnTo>
                  <a:pt x="8763" y="58953"/>
                </a:lnTo>
                <a:lnTo>
                  <a:pt x="14427" y="58953"/>
                </a:lnTo>
                <a:lnTo>
                  <a:pt x="16319" y="58470"/>
                </a:lnTo>
                <a:lnTo>
                  <a:pt x="84607" y="19037"/>
                </a:lnTo>
                <a:lnTo>
                  <a:pt x="86410" y="12318"/>
                </a:lnTo>
                <a:lnTo>
                  <a:pt x="80340" y="1790"/>
                </a:lnTo>
                <a:lnTo>
                  <a:pt x="73634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27978" y="5578560"/>
            <a:ext cx="124894" cy="1233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17700" y="3189972"/>
            <a:ext cx="6964832" cy="7213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292494" algn="ctr">
              <a:spcBef>
                <a:spcPts val="1970"/>
              </a:spcBef>
            </a:pPr>
            <a:r>
              <a:rPr lang="ru-RU" sz="2400" spc="-20" dirty="0">
                <a:solidFill>
                  <a:srgbClr val="ED1C24"/>
                </a:solidFill>
                <a:cs typeface="Calibri"/>
              </a:rPr>
              <a:t>Ждем вашего обращения </a:t>
            </a:r>
            <a:r>
              <a:rPr lang="ru-RU" sz="2400" spc="10" dirty="0" smtClean="0">
                <a:solidFill>
                  <a:srgbClr val="ED1C24"/>
                </a:solidFill>
                <a:cs typeface="Calibri"/>
              </a:rPr>
              <a:t>в </a:t>
            </a:r>
            <a:r>
              <a:rPr lang="ru-RU" sz="2400" spc="-20" dirty="0">
                <a:solidFill>
                  <a:srgbClr val="ED1C24"/>
                </a:solidFill>
                <a:cs typeface="Calibri"/>
              </a:rPr>
              <a:t>отдел</a:t>
            </a:r>
            <a:r>
              <a:rPr lang="ru-RU" sz="2400" spc="-36" dirty="0">
                <a:solidFill>
                  <a:srgbClr val="ED1C24"/>
                </a:solidFill>
                <a:cs typeface="Calibri"/>
              </a:rPr>
              <a:t> </a:t>
            </a:r>
            <a:r>
              <a:rPr lang="ru-RU" sz="2400" dirty="0">
                <a:solidFill>
                  <a:srgbClr val="ED1C24"/>
                </a:solidFill>
                <a:cs typeface="Calibri"/>
              </a:rPr>
              <a:t>продаж:</a:t>
            </a:r>
            <a:endParaRPr lang="ru-RU" sz="2400" dirty="0"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2100" spc="10" dirty="0">
                <a:solidFill>
                  <a:srgbClr val="FFFFFF"/>
                </a:solidFill>
                <a:latin typeface="Calibri"/>
                <a:cs typeface="Calibri"/>
              </a:rPr>
              <a:t>+7 (495) 785-81-11, </a:t>
            </a:r>
            <a:r>
              <a:rPr sz="2100" spc="10" dirty="0" err="1">
                <a:solidFill>
                  <a:srgbClr val="FFFFFF"/>
                </a:solidFill>
                <a:latin typeface="Calibri"/>
                <a:cs typeface="Calibri"/>
              </a:rPr>
              <a:t>доб</a:t>
            </a:r>
            <a:r>
              <a:rPr sz="2100" spc="10" dirty="0" smtClean="0">
                <a:solidFill>
                  <a:srgbClr val="FFFFFF"/>
                </a:solidFill>
                <a:latin typeface="Calibri"/>
                <a:cs typeface="Calibri"/>
              </a:rPr>
              <a:t>. 2115,</a:t>
            </a:r>
            <a:r>
              <a:rPr lang="ru-RU" sz="2100" spc="1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" dirty="0" smtClean="0">
                <a:solidFill>
                  <a:srgbClr val="FFFFFF"/>
                </a:solidFill>
                <a:latin typeface="Calibri"/>
                <a:cs typeface="Calibri"/>
                <a:hlinkClick r:id="rId5"/>
              </a:rPr>
              <a:t>group@cafemumu.ru</a:t>
            </a:r>
            <a:endParaRPr sz="2100" spc="1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36810" y="4872793"/>
            <a:ext cx="189683" cy="1988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89720" y="2096045"/>
            <a:ext cx="189685" cy="198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5255" y="490510"/>
            <a:ext cx="509270" cy="499745"/>
          </a:xfrm>
          <a:custGeom>
            <a:avLst/>
            <a:gdLst/>
            <a:ahLst/>
            <a:cxnLst/>
            <a:rect l="l" t="t" r="r" b="b"/>
            <a:pathLst>
              <a:path w="509269" h="499744">
                <a:moveTo>
                  <a:pt x="88506" y="36182"/>
                </a:moveTo>
                <a:lnTo>
                  <a:pt x="83227" y="90887"/>
                </a:lnTo>
                <a:lnTo>
                  <a:pt x="84975" y="111772"/>
                </a:lnTo>
                <a:lnTo>
                  <a:pt x="89240" y="132292"/>
                </a:lnTo>
                <a:lnTo>
                  <a:pt x="94405" y="157611"/>
                </a:lnTo>
                <a:lnTo>
                  <a:pt x="98427" y="180290"/>
                </a:lnTo>
                <a:lnTo>
                  <a:pt x="99263" y="192887"/>
                </a:lnTo>
                <a:lnTo>
                  <a:pt x="73392" y="220979"/>
                </a:lnTo>
                <a:lnTo>
                  <a:pt x="48366" y="253153"/>
                </a:lnTo>
                <a:lnTo>
                  <a:pt x="24966" y="286354"/>
                </a:lnTo>
                <a:lnTo>
                  <a:pt x="2373" y="319925"/>
                </a:lnTo>
                <a:lnTo>
                  <a:pt x="0" y="323481"/>
                </a:lnTo>
                <a:lnTo>
                  <a:pt x="14770" y="328066"/>
                </a:lnTo>
                <a:lnTo>
                  <a:pt x="16040" y="328421"/>
                </a:lnTo>
                <a:lnTo>
                  <a:pt x="32657" y="333725"/>
                </a:lnTo>
                <a:lnTo>
                  <a:pt x="71416" y="343322"/>
                </a:lnTo>
                <a:lnTo>
                  <a:pt x="118565" y="353085"/>
                </a:lnTo>
                <a:lnTo>
                  <a:pt x="160350" y="358889"/>
                </a:lnTo>
                <a:lnTo>
                  <a:pt x="170374" y="377439"/>
                </a:lnTo>
                <a:lnTo>
                  <a:pt x="181708" y="395412"/>
                </a:lnTo>
                <a:lnTo>
                  <a:pt x="193732" y="412954"/>
                </a:lnTo>
                <a:lnTo>
                  <a:pt x="205828" y="430212"/>
                </a:lnTo>
                <a:lnTo>
                  <a:pt x="217348" y="446889"/>
                </a:lnTo>
                <a:lnTo>
                  <a:pt x="229069" y="463483"/>
                </a:lnTo>
                <a:lnTo>
                  <a:pt x="241344" y="479643"/>
                </a:lnTo>
                <a:lnTo>
                  <a:pt x="254520" y="495020"/>
                </a:lnTo>
                <a:lnTo>
                  <a:pt x="258597" y="499440"/>
                </a:lnTo>
                <a:lnTo>
                  <a:pt x="273227" y="487083"/>
                </a:lnTo>
                <a:lnTo>
                  <a:pt x="273329" y="486829"/>
                </a:lnTo>
                <a:lnTo>
                  <a:pt x="273481" y="486613"/>
                </a:lnTo>
                <a:lnTo>
                  <a:pt x="273570" y="486359"/>
                </a:lnTo>
                <a:lnTo>
                  <a:pt x="285073" y="469912"/>
                </a:lnTo>
                <a:lnTo>
                  <a:pt x="267588" y="469912"/>
                </a:lnTo>
                <a:lnTo>
                  <a:pt x="241156" y="441779"/>
                </a:lnTo>
                <a:lnTo>
                  <a:pt x="221721" y="407631"/>
                </a:lnTo>
                <a:lnTo>
                  <a:pt x="209151" y="373664"/>
                </a:lnTo>
                <a:lnTo>
                  <a:pt x="203314" y="346074"/>
                </a:lnTo>
                <a:lnTo>
                  <a:pt x="179278" y="329753"/>
                </a:lnTo>
                <a:lnTo>
                  <a:pt x="127888" y="323251"/>
                </a:lnTo>
                <a:lnTo>
                  <a:pt x="72480" y="321623"/>
                </a:lnTo>
                <a:lnTo>
                  <a:pt x="36385" y="319925"/>
                </a:lnTo>
                <a:lnTo>
                  <a:pt x="44588" y="312347"/>
                </a:lnTo>
                <a:lnTo>
                  <a:pt x="52763" y="304093"/>
                </a:lnTo>
                <a:lnTo>
                  <a:pt x="60808" y="295227"/>
                </a:lnTo>
                <a:lnTo>
                  <a:pt x="68618" y="285813"/>
                </a:lnTo>
                <a:lnTo>
                  <a:pt x="84530" y="268990"/>
                </a:lnTo>
                <a:lnTo>
                  <a:pt x="99215" y="251177"/>
                </a:lnTo>
                <a:lnTo>
                  <a:pt x="112334" y="232378"/>
                </a:lnTo>
                <a:lnTo>
                  <a:pt x="123545" y="212597"/>
                </a:lnTo>
                <a:lnTo>
                  <a:pt x="138665" y="212597"/>
                </a:lnTo>
                <a:lnTo>
                  <a:pt x="122345" y="172570"/>
                </a:lnTo>
                <a:lnTo>
                  <a:pt x="108305" y="127241"/>
                </a:lnTo>
                <a:lnTo>
                  <a:pt x="98064" y="88120"/>
                </a:lnTo>
                <a:lnTo>
                  <a:pt x="93738" y="46913"/>
                </a:lnTo>
                <a:lnTo>
                  <a:pt x="143475" y="46913"/>
                </a:lnTo>
                <a:lnTo>
                  <a:pt x="110073" y="37739"/>
                </a:lnTo>
                <a:lnTo>
                  <a:pt x="103534" y="36283"/>
                </a:lnTo>
                <a:lnTo>
                  <a:pt x="90220" y="36283"/>
                </a:lnTo>
                <a:lnTo>
                  <a:pt x="88506" y="36182"/>
                </a:lnTo>
                <a:close/>
              </a:path>
              <a:path w="509269" h="499744">
                <a:moveTo>
                  <a:pt x="335051" y="314185"/>
                </a:moveTo>
                <a:lnTo>
                  <a:pt x="333120" y="317766"/>
                </a:lnTo>
                <a:lnTo>
                  <a:pt x="324905" y="335969"/>
                </a:lnTo>
                <a:lnTo>
                  <a:pt x="318401" y="355014"/>
                </a:lnTo>
                <a:lnTo>
                  <a:pt x="312393" y="374304"/>
                </a:lnTo>
                <a:lnTo>
                  <a:pt x="305663" y="393242"/>
                </a:lnTo>
                <a:lnTo>
                  <a:pt x="297013" y="412954"/>
                </a:lnTo>
                <a:lnTo>
                  <a:pt x="287540" y="432125"/>
                </a:lnTo>
                <a:lnTo>
                  <a:pt x="277610" y="451023"/>
                </a:lnTo>
                <a:lnTo>
                  <a:pt x="267588" y="469912"/>
                </a:lnTo>
                <a:lnTo>
                  <a:pt x="285073" y="469912"/>
                </a:lnTo>
                <a:lnTo>
                  <a:pt x="288339" y="465243"/>
                </a:lnTo>
                <a:lnTo>
                  <a:pt x="302614" y="441231"/>
                </a:lnTo>
                <a:lnTo>
                  <a:pt x="315638" y="415259"/>
                </a:lnTo>
                <a:lnTo>
                  <a:pt x="326656" y="388264"/>
                </a:lnTo>
                <a:lnTo>
                  <a:pt x="362495" y="388264"/>
                </a:lnTo>
                <a:lnTo>
                  <a:pt x="403553" y="378145"/>
                </a:lnTo>
                <a:lnTo>
                  <a:pt x="449709" y="359504"/>
                </a:lnTo>
                <a:lnTo>
                  <a:pt x="459118" y="354241"/>
                </a:lnTo>
                <a:lnTo>
                  <a:pt x="422668" y="354241"/>
                </a:lnTo>
                <a:lnTo>
                  <a:pt x="429166" y="350926"/>
                </a:lnTo>
                <a:lnTo>
                  <a:pt x="337311" y="350926"/>
                </a:lnTo>
                <a:lnTo>
                  <a:pt x="339004" y="342357"/>
                </a:lnTo>
                <a:lnTo>
                  <a:pt x="340023" y="334956"/>
                </a:lnTo>
                <a:lnTo>
                  <a:pt x="340480" y="327773"/>
                </a:lnTo>
                <a:lnTo>
                  <a:pt x="340398" y="316128"/>
                </a:lnTo>
                <a:lnTo>
                  <a:pt x="335051" y="314185"/>
                </a:lnTo>
                <a:close/>
              </a:path>
              <a:path w="509269" h="499744">
                <a:moveTo>
                  <a:pt x="362495" y="388264"/>
                </a:moveTo>
                <a:lnTo>
                  <a:pt x="326656" y="388264"/>
                </a:lnTo>
                <a:lnTo>
                  <a:pt x="351444" y="390033"/>
                </a:lnTo>
                <a:lnTo>
                  <a:pt x="362495" y="388264"/>
                </a:lnTo>
                <a:close/>
              </a:path>
              <a:path w="509269" h="499744">
                <a:moveTo>
                  <a:pt x="498293" y="323710"/>
                </a:moveTo>
                <a:lnTo>
                  <a:pt x="475640" y="323710"/>
                </a:lnTo>
                <a:lnTo>
                  <a:pt x="463589" y="332984"/>
                </a:lnTo>
                <a:lnTo>
                  <a:pt x="450559" y="341061"/>
                </a:lnTo>
                <a:lnTo>
                  <a:pt x="436826" y="348095"/>
                </a:lnTo>
                <a:lnTo>
                  <a:pt x="422668" y="354241"/>
                </a:lnTo>
                <a:lnTo>
                  <a:pt x="459118" y="354241"/>
                </a:lnTo>
                <a:lnTo>
                  <a:pt x="471344" y="347402"/>
                </a:lnTo>
                <a:lnTo>
                  <a:pt x="490774" y="332318"/>
                </a:lnTo>
                <a:lnTo>
                  <a:pt x="498293" y="323710"/>
                </a:lnTo>
                <a:close/>
              </a:path>
              <a:path w="509269" h="499744">
                <a:moveTo>
                  <a:pt x="452236" y="338335"/>
                </a:moveTo>
                <a:lnTo>
                  <a:pt x="421743" y="347443"/>
                </a:lnTo>
                <a:lnTo>
                  <a:pt x="383240" y="350393"/>
                </a:lnTo>
                <a:lnTo>
                  <a:pt x="337311" y="350926"/>
                </a:lnTo>
                <a:lnTo>
                  <a:pt x="429166" y="350926"/>
                </a:lnTo>
                <a:lnTo>
                  <a:pt x="436319" y="347277"/>
                </a:lnTo>
                <a:lnTo>
                  <a:pt x="449692" y="339861"/>
                </a:lnTo>
                <a:lnTo>
                  <a:pt x="452236" y="338335"/>
                </a:lnTo>
                <a:close/>
              </a:path>
              <a:path w="509269" h="499744">
                <a:moveTo>
                  <a:pt x="458850" y="334369"/>
                </a:moveTo>
                <a:lnTo>
                  <a:pt x="452236" y="338335"/>
                </a:lnTo>
                <a:lnTo>
                  <a:pt x="454342" y="337706"/>
                </a:lnTo>
                <a:lnTo>
                  <a:pt x="458850" y="334369"/>
                </a:lnTo>
                <a:close/>
              </a:path>
              <a:path w="509269" h="499744">
                <a:moveTo>
                  <a:pt x="401823" y="15087"/>
                </a:moveTo>
                <a:lnTo>
                  <a:pt x="393064" y="15087"/>
                </a:lnTo>
                <a:lnTo>
                  <a:pt x="394155" y="39391"/>
                </a:lnTo>
                <a:lnTo>
                  <a:pt x="396081" y="63677"/>
                </a:lnTo>
                <a:lnTo>
                  <a:pt x="396683" y="87878"/>
                </a:lnTo>
                <a:lnTo>
                  <a:pt x="393801" y="111925"/>
                </a:lnTo>
                <a:lnTo>
                  <a:pt x="384830" y="145675"/>
                </a:lnTo>
                <a:lnTo>
                  <a:pt x="376305" y="170675"/>
                </a:lnTo>
                <a:lnTo>
                  <a:pt x="370721" y="184959"/>
                </a:lnTo>
                <a:lnTo>
                  <a:pt x="370573" y="186562"/>
                </a:lnTo>
                <a:lnTo>
                  <a:pt x="390282" y="219191"/>
                </a:lnTo>
                <a:lnTo>
                  <a:pt x="424222" y="251823"/>
                </a:lnTo>
                <a:lnTo>
                  <a:pt x="462504" y="281476"/>
                </a:lnTo>
                <a:lnTo>
                  <a:pt x="495236" y="305168"/>
                </a:lnTo>
                <a:lnTo>
                  <a:pt x="493090" y="306616"/>
                </a:lnTo>
                <a:lnTo>
                  <a:pt x="484720" y="315379"/>
                </a:lnTo>
                <a:lnTo>
                  <a:pt x="482561" y="316814"/>
                </a:lnTo>
                <a:lnTo>
                  <a:pt x="458850" y="334369"/>
                </a:lnTo>
                <a:lnTo>
                  <a:pt x="462796" y="332002"/>
                </a:lnTo>
                <a:lnTo>
                  <a:pt x="475640" y="323710"/>
                </a:lnTo>
                <a:lnTo>
                  <a:pt x="498293" y="323710"/>
                </a:lnTo>
                <a:lnTo>
                  <a:pt x="507377" y="313308"/>
                </a:lnTo>
                <a:lnTo>
                  <a:pt x="508431" y="311810"/>
                </a:lnTo>
                <a:lnTo>
                  <a:pt x="508723" y="310349"/>
                </a:lnTo>
                <a:lnTo>
                  <a:pt x="508723" y="308952"/>
                </a:lnTo>
                <a:lnTo>
                  <a:pt x="494755" y="289921"/>
                </a:lnTo>
                <a:lnTo>
                  <a:pt x="422179" y="204980"/>
                </a:lnTo>
                <a:lnTo>
                  <a:pt x="398716" y="175869"/>
                </a:lnTo>
                <a:lnTo>
                  <a:pt x="403100" y="148869"/>
                </a:lnTo>
                <a:lnTo>
                  <a:pt x="406788" y="101101"/>
                </a:lnTo>
                <a:lnTo>
                  <a:pt x="406910" y="68538"/>
                </a:lnTo>
                <a:lnTo>
                  <a:pt x="406923" y="48593"/>
                </a:lnTo>
                <a:lnTo>
                  <a:pt x="401823" y="15087"/>
                </a:lnTo>
                <a:close/>
              </a:path>
              <a:path w="509269" h="499744">
                <a:moveTo>
                  <a:pt x="138665" y="212597"/>
                </a:moveTo>
                <a:lnTo>
                  <a:pt x="123545" y="212597"/>
                </a:lnTo>
                <a:lnTo>
                  <a:pt x="125187" y="216471"/>
                </a:lnTo>
                <a:lnTo>
                  <a:pt x="126466" y="219786"/>
                </a:lnTo>
                <a:lnTo>
                  <a:pt x="128066" y="223329"/>
                </a:lnTo>
                <a:lnTo>
                  <a:pt x="132078" y="226896"/>
                </a:lnTo>
                <a:lnTo>
                  <a:pt x="137007" y="226077"/>
                </a:lnTo>
                <a:lnTo>
                  <a:pt x="140536" y="222170"/>
                </a:lnTo>
                <a:lnTo>
                  <a:pt x="140347" y="216471"/>
                </a:lnTo>
                <a:lnTo>
                  <a:pt x="138665" y="212597"/>
                </a:lnTo>
                <a:close/>
              </a:path>
              <a:path w="509269" h="499744">
                <a:moveTo>
                  <a:pt x="143475" y="46913"/>
                </a:moveTo>
                <a:lnTo>
                  <a:pt x="93738" y="46913"/>
                </a:lnTo>
                <a:lnTo>
                  <a:pt x="125509" y="59554"/>
                </a:lnTo>
                <a:lnTo>
                  <a:pt x="236677" y="108724"/>
                </a:lnTo>
                <a:lnTo>
                  <a:pt x="258195" y="107244"/>
                </a:lnTo>
                <a:lnTo>
                  <a:pt x="283438" y="93010"/>
                </a:lnTo>
                <a:lnTo>
                  <a:pt x="299167" y="80962"/>
                </a:lnTo>
                <a:lnTo>
                  <a:pt x="239407" y="80962"/>
                </a:lnTo>
                <a:lnTo>
                  <a:pt x="197436" y="63881"/>
                </a:lnTo>
                <a:lnTo>
                  <a:pt x="149590" y="48593"/>
                </a:lnTo>
                <a:lnTo>
                  <a:pt x="143475" y="46913"/>
                </a:lnTo>
                <a:close/>
              </a:path>
              <a:path w="509269" h="499744">
                <a:moveTo>
                  <a:pt x="389851" y="1714"/>
                </a:moveTo>
                <a:lnTo>
                  <a:pt x="352866" y="17192"/>
                </a:lnTo>
                <a:lnTo>
                  <a:pt x="304360" y="43302"/>
                </a:lnTo>
                <a:lnTo>
                  <a:pt x="260547" y="68538"/>
                </a:lnTo>
                <a:lnTo>
                  <a:pt x="239407" y="80962"/>
                </a:lnTo>
                <a:lnTo>
                  <a:pt x="299167" y="80962"/>
                </a:lnTo>
                <a:lnTo>
                  <a:pt x="307528" y="74557"/>
                </a:lnTo>
                <a:lnTo>
                  <a:pt x="325589" y="60426"/>
                </a:lnTo>
                <a:lnTo>
                  <a:pt x="342266" y="49419"/>
                </a:lnTo>
                <a:lnTo>
                  <a:pt x="359127" y="38509"/>
                </a:lnTo>
                <a:lnTo>
                  <a:pt x="375821" y="27347"/>
                </a:lnTo>
                <a:lnTo>
                  <a:pt x="391998" y="15582"/>
                </a:lnTo>
                <a:lnTo>
                  <a:pt x="392391" y="15455"/>
                </a:lnTo>
                <a:lnTo>
                  <a:pt x="392709" y="15252"/>
                </a:lnTo>
                <a:lnTo>
                  <a:pt x="393064" y="15087"/>
                </a:lnTo>
                <a:lnTo>
                  <a:pt x="401823" y="15087"/>
                </a:lnTo>
                <a:lnTo>
                  <a:pt x="400888" y="8940"/>
                </a:lnTo>
                <a:lnTo>
                  <a:pt x="400837" y="8775"/>
                </a:lnTo>
                <a:lnTo>
                  <a:pt x="400646" y="8712"/>
                </a:lnTo>
                <a:lnTo>
                  <a:pt x="400570" y="8559"/>
                </a:lnTo>
                <a:lnTo>
                  <a:pt x="402640" y="4838"/>
                </a:lnTo>
                <a:lnTo>
                  <a:pt x="400490" y="2654"/>
                </a:lnTo>
                <a:lnTo>
                  <a:pt x="392620" y="2654"/>
                </a:lnTo>
                <a:lnTo>
                  <a:pt x="391337" y="2031"/>
                </a:lnTo>
                <a:lnTo>
                  <a:pt x="389851" y="1714"/>
                </a:lnTo>
                <a:close/>
              </a:path>
              <a:path w="509269" h="499744">
                <a:moveTo>
                  <a:pt x="93090" y="33959"/>
                </a:moveTo>
                <a:lnTo>
                  <a:pt x="92036" y="34658"/>
                </a:lnTo>
                <a:lnTo>
                  <a:pt x="91109" y="35458"/>
                </a:lnTo>
                <a:lnTo>
                  <a:pt x="90220" y="36283"/>
                </a:lnTo>
                <a:lnTo>
                  <a:pt x="103534" y="36283"/>
                </a:lnTo>
                <a:lnTo>
                  <a:pt x="93090" y="33959"/>
                </a:lnTo>
                <a:close/>
              </a:path>
              <a:path w="509269" h="499744">
                <a:moveTo>
                  <a:pt x="397878" y="0"/>
                </a:moveTo>
                <a:lnTo>
                  <a:pt x="393280" y="2260"/>
                </a:lnTo>
                <a:lnTo>
                  <a:pt x="392963" y="2476"/>
                </a:lnTo>
                <a:lnTo>
                  <a:pt x="392620" y="2654"/>
                </a:lnTo>
                <a:lnTo>
                  <a:pt x="400490" y="2654"/>
                </a:lnTo>
                <a:lnTo>
                  <a:pt x="397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7570" y="526425"/>
            <a:ext cx="20320" cy="120650"/>
          </a:xfrm>
          <a:custGeom>
            <a:avLst/>
            <a:gdLst/>
            <a:ahLst/>
            <a:cxnLst/>
            <a:rect l="l" t="t" r="r" b="b"/>
            <a:pathLst>
              <a:path w="20320" h="120650">
                <a:moveTo>
                  <a:pt x="17716" y="0"/>
                </a:moveTo>
                <a:lnTo>
                  <a:pt x="14220" y="61382"/>
                </a:lnTo>
                <a:lnTo>
                  <a:pt x="0" y="120472"/>
                </a:lnTo>
                <a:lnTo>
                  <a:pt x="304" y="120548"/>
                </a:lnTo>
                <a:lnTo>
                  <a:pt x="10134" y="91337"/>
                </a:lnTo>
                <a:lnTo>
                  <a:pt x="16779" y="61704"/>
                </a:lnTo>
                <a:lnTo>
                  <a:pt x="19895" y="31530"/>
                </a:lnTo>
                <a:lnTo>
                  <a:pt x="19075" y="889"/>
                </a:lnTo>
                <a:lnTo>
                  <a:pt x="18999" y="50"/>
                </a:lnTo>
                <a:lnTo>
                  <a:pt x="17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4085" y="678260"/>
            <a:ext cx="63500" cy="65405"/>
          </a:xfrm>
          <a:custGeom>
            <a:avLst/>
            <a:gdLst/>
            <a:ahLst/>
            <a:cxnLst/>
            <a:rect l="l" t="t" r="r" b="b"/>
            <a:pathLst>
              <a:path w="63500" h="65404">
                <a:moveTo>
                  <a:pt x="927" y="0"/>
                </a:moveTo>
                <a:lnTo>
                  <a:pt x="0" y="241"/>
                </a:lnTo>
                <a:lnTo>
                  <a:pt x="139" y="838"/>
                </a:lnTo>
                <a:lnTo>
                  <a:pt x="3169" y="9141"/>
                </a:lnTo>
                <a:lnTo>
                  <a:pt x="7858" y="16154"/>
                </a:lnTo>
                <a:lnTo>
                  <a:pt x="13752" y="22376"/>
                </a:lnTo>
                <a:lnTo>
                  <a:pt x="20396" y="28308"/>
                </a:lnTo>
                <a:lnTo>
                  <a:pt x="63169" y="65112"/>
                </a:lnTo>
                <a:lnTo>
                  <a:pt x="63411" y="64909"/>
                </a:lnTo>
                <a:lnTo>
                  <a:pt x="29845" y="35572"/>
                </a:lnTo>
                <a:lnTo>
                  <a:pt x="21028" y="28123"/>
                </a:lnTo>
                <a:lnTo>
                  <a:pt x="12468" y="20232"/>
                </a:lnTo>
                <a:lnTo>
                  <a:pt x="5399" y="11267"/>
                </a:lnTo>
                <a:lnTo>
                  <a:pt x="1054" y="596"/>
                </a:lnTo>
                <a:lnTo>
                  <a:pt x="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7231" y="589286"/>
            <a:ext cx="5715" cy="4445"/>
          </a:xfrm>
          <a:custGeom>
            <a:avLst/>
            <a:gdLst/>
            <a:ahLst/>
            <a:cxnLst/>
            <a:rect l="l" t="t" r="r" b="b"/>
            <a:pathLst>
              <a:path w="5715" h="4445">
                <a:moveTo>
                  <a:pt x="927" y="0"/>
                </a:moveTo>
                <a:lnTo>
                  <a:pt x="0" y="3251"/>
                </a:lnTo>
                <a:lnTo>
                  <a:pt x="4190" y="4445"/>
                </a:lnTo>
                <a:lnTo>
                  <a:pt x="5118" y="1181"/>
                </a:lnTo>
                <a:lnTo>
                  <a:pt x="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2934" y="566814"/>
            <a:ext cx="9525" cy="8255"/>
          </a:xfrm>
          <a:custGeom>
            <a:avLst/>
            <a:gdLst/>
            <a:ahLst/>
            <a:cxnLst/>
            <a:rect l="l" t="t" r="r" b="b"/>
            <a:pathLst>
              <a:path w="9525" h="8254">
                <a:moveTo>
                  <a:pt x="1612" y="0"/>
                </a:moveTo>
                <a:lnTo>
                  <a:pt x="0" y="5689"/>
                </a:lnTo>
                <a:lnTo>
                  <a:pt x="7340" y="7772"/>
                </a:lnTo>
                <a:lnTo>
                  <a:pt x="8966" y="2082"/>
                </a:lnTo>
                <a:lnTo>
                  <a:pt x="16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8713" y="579772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76" y="0"/>
                </a:moveTo>
                <a:lnTo>
                  <a:pt x="0" y="5143"/>
                </a:lnTo>
                <a:lnTo>
                  <a:pt x="1003" y="5422"/>
                </a:lnTo>
                <a:lnTo>
                  <a:pt x="3619" y="1028"/>
                </a:lnTo>
                <a:lnTo>
                  <a:pt x="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9218" y="582768"/>
            <a:ext cx="8890" cy="10160"/>
          </a:xfrm>
          <a:custGeom>
            <a:avLst/>
            <a:gdLst/>
            <a:ahLst/>
            <a:cxnLst/>
            <a:rect l="l" t="t" r="r" b="b"/>
            <a:pathLst>
              <a:path w="8890" h="10159">
                <a:moveTo>
                  <a:pt x="3390" y="0"/>
                </a:moveTo>
                <a:lnTo>
                  <a:pt x="0" y="2463"/>
                </a:lnTo>
                <a:lnTo>
                  <a:pt x="3060" y="6248"/>
                </a:lnTo>
                <a:lnTo>
                  <a:pt x="4254" y="7493"/>
                </a:lnTo>
                <a:lnTo>
                  <a:pt x="6857" y="9753"/>
                </a:lnTo>
                <a:lnTo>
                  <a:pt x="8483" y="8597"/>
                </a:lnTo>
                <a:lnTo>
                  <a:pt x="7023" y="5435"/>
                </a:lnTo>
                <a:lnTo>
                  <a:pt x="6159" y="3949"/>
                </a:lnTo>
                <a:lnTo>
                  <a:pt x="3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6494" y="5528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77" y="0"/>
                </a:moveTo>
                <a:lnTo>
                  <a:pt x="0" y="622"/>
                </a:lnTo>
                <a:lnTo>
                  <a:pt x="800" y="850"/>
                </a:lnTo>
                <a:lnTo>
                  <a:pt x="965" y="241"/>
                </a:lnTo>
                <a:lnTo>
                  <a:pt x="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4927" y="535546"/>
            <a:ext cx="5715" cy="7620"/>
          </a:xfrm>
          <a:custGeom>
            <a:avLst/>
            <a:gdLst/>
            <a:ahLst/>
            <a:cxnLst/>
            <a:rect l="l" t="t" r="r" b="b"/>
            <a:pathLst>
              <a:path w="5715" h="7620">
                <a:moveTo>
                  <a:pt x="5702" y="0"/>
                </a:moveTo>
                <a:lnTo>
                  <a:pt x="0" y="1435"/>
                </a:lnTo>
                <a:lnTo>
                  <a:pt x="3263" y="6984"/>
                </a:lnTo>
                <a:lnTo>
                  <a:pt x="4648" y="7010"/>
                </a:lnTo>
                <a:lnTo>
                  <a:pt x="57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6930" y="5579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4978" y="0"/>
                </a:moveTo>
                <a:lnTo>
                  <a:pt x="0" y="5715"/>
                </a:lnTo>
                <a:lnTo>
                  <a:pt x="7200" y="11125"/>
                </a:lnTo>
                <a:lnTo>
                  <a:pt x="11048" y="6248"/>
                </a:lnTo>
                <a:lnTo>
                  <a:pt x="49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2986" y="541261"/>
            <a:ext cx="11430" cy="9525"/>
          </a:xfrm>
          <a:custGeom>
            <a:avLst/>
            <a:gdLst/>
            <a:ahLst/>
            <a:cxnLst/>
            <a:rect l="l" t="t" r="r" b="b"/>
            <a:pathLst>
              <a:path w="11429" h="9525">
                <a:moveTo>
                  <a:pt x="1968" y="0"/>
                </a:moveTo>
                <a:lnTo>
                  <a:pt x="0" y="6921"/>
                </a:lnTo>
                <a:lnTo>
                  <a:pt x="8915" y="9448"/>
                </a:lnTo>
                <a:lnTo>
                  <a:pt x="10883" y="2527"/>
                </a:lnTo>
                <a:lnTo>
                  <a:pt x="19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7261" y="73293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803" y="0"/>
                </a:moveTo>
                <a:lnTo>
                  <a:pt x="0" y="3784"/>
                </a:lnTo>
                <a:lnTo>
                  <a:pt x="2971" y="7137"/>
                </a:lnTo>
                <a:lnTo>
                  <a:pt x="3644" y="7378"/>
                </a:lnTo>
                <a:lnTo>
                  <a:pt x="5562" y="7480"/>
                </a:lnTo>
                <a:lnTo>
                  <a:pt x="6032" y="7048"/>
                </a:lnTo>
                <a:lnTo>
                  <a:pt x="6210" y="6527"/>
                </a:lnTo>
                <a:lnTo>
                  <a:pt x="6522" y="6527"/>
                </a:lnTo>
                <a:lnTo>
                  <a:pt x="9029" y="5257"/>
                </a:lnTo>
                <a:lnTo>
                  <a:pt x="8001" y="876"/>
                </a:lnTo>
                <a:lnTo>
                  <a:pt x="1803" y="0"/>
                </a:lnTo>
                <a:close/>
              </a:path>
              <a:path w="9525" h="7620">
                <a:moveTo>
                  <a:pt x="6522" y="6527"/>
                </a:moveTo>
                <a:lnTo>
                  <a:pt x="6210" y="6527"/>
                </a:lnTo>
                <a:lnTo>
                  <a:pt x="6146" y="6718"/>
                </a:lnTo>
                <a:lnTo>
                  <a:pt x="6522" y="6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1627" y="755349"/>
            <a:ext cx="8255" cy="7620"/>
          </a:xfrm>
          <a:custGeom>
            <a:avLst/>
            <a:gdLst/>
            <a:ahLst/>
            <a:cxnLst/>
            <a:rect l="l" t="t" r="r" b="b"/>
            <a:pathLst>
              <a:path w="8255" h="7620">
                <a:moveTo>
                  <a:pt x="5041" y="0"/>
                </a:moveTo>
                <a:lnTo>
                  <a:pt x="0" y="5016"/>
                </a:lnTo>
                <a:lnTo>
                  <a:pt x="7150" y="7302"/>
                </a:lnTo>
                <a:lnTo>
                  <a:pt x="7696" y="6311"/>
                </a:lnTo>
                <a:lnTo>
                  <a:pt x="7391" y="5549"/>
                </a:lnTo>
                <a:lnTo>
                  <a:pt x="50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8309" y="777140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381" y="0"/>
                </a:moveTo>
                <a:lnTo>
                  <a:pt x="0" y="1308"/>
                </a:lnTo>
                <a:lnTo>
                  <a:pt x="1689" y="1778"/>
                </a:lnTo>
                <a:lnTo>
                  <a:pt x="2057" y="482"/>
                </a:lnTo>
                <a:lnTo>
                  <a:pt x="3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7355" y="760437"/>
            <a:ext cx="5715" cy="5080"/>
          </a:xfrm>
          <a:custGeom>
            <a:avLst/>
            <a:gdLst/>
            <a:ahLst/>
            <a:cxnLst/>
            <a:rect l="l" t="t" r="r" b="b"/>
            <a:pathLst>
              <a:path w="5715" h="5079">
                <a:moveTo>
                  <a:pt x="990" y="0"/>
                </a:moveTo>
                <a:lnTo>
                  <a:pt x="0" y="3479"/>
                </a:lnTo>
                <a:lnTo>
                  <a:pt x="2235" y="4089"/>
                </a:lnTo>
                <a:lnTo>
                  <a:pt x="4457" y="4724"/>
                </a:lnTo>
                <a:lnTo>
                  <a:pt x="5435" y="1270"/>
                </a:lnTo>
                <a:lnTo>
                  <a:pt x="9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5446" y="771253"/>
            <a:ext cx="4445" cy="5080"/>
          </a:xfrm>
          <a:custGeom>
            <a:avLst/>
            <a:gdLst/>
            <a:ahLst/>
            <a:cxnLst/>
            <a:rect l="l" t="t" r="r" b="b"/>
            <a:pathLst>
              <a:path w="4444" h="5079">
                <a:moveTo>
                  <a:pt x="3530" y="0"/>
                </a:moveTo>
                <a:lnTo>
                  <a:pt x="0" y="1943"/>
                </a:lnTo>
                <a:lnTo>
                  <a:pt x="3441" y="5003"/>
                </a:lnTo>
                <a:lnTo>
                  <a:pt x="4318" y="4521"/>
                </a:lnTo>
                <a:lnTo>
                  <a:pt x="35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68997" y="784482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381" y="0"/>
                </a:moveTo>
                <a:lnTo>
                  <a:pt x="0" y="1308"/>
                </a:lnTo>
                <a:lnTo>
                  <a:pt x="1689" y="1778"/>
                </a:lnTo>
                <a:lnTo>
                  <a:pt x="2057" y="482"/>
                </a:lnTo>
                <a:lnTo>
                  <a:pt x="3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78203" y="781834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8074" y="0"/>
                </a:moveTo>
                <a:lnTo>
                  <a:pt x="2821" y="684"/>
                </a:lnTo>
                <a:lnTo>
                  <a:pt x="0" y="4683"/>
                </a:lnTo>
                <a:lnTo>
                  <a:pt x="298" y="9572"/>
                </a:lnTo>
                <a:lnTo>
                  <a:pt x="4403" y="12928"/>
                </a:lnTo>
                <a:lnTo>
                  <a:pt x="9658" y="12226"/>
                </a:lnTo>
                <a:lnTo>
                  <a:pt x="12482" y="8226"/>
                </a:lnTo>
                <a:lnTo>
                  <a:pt x="12185" y="3345"/>
                </a:lnTo>
                <a:lnTo>
                  <a:pt x="8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1158" y="597916"/>
            <a:ext cx="306705" cy="293370"/>
          </a:xfrm>
          <a:custGeom>
            <a:avLst/>
            <a:gdLst/>
            <a:ahLst/>
            <a:cxnLst/>
            <a:rect l="l" t="t" r="r" b="b"/>
            <a:pathLst>
              <a:path w="306705" h="293369">
                <a:moveTo>
                  <a:pt x="306451" y="187614"/>
                </a:moveTo>
                <a:lnTo>
                  <a:pt x="104566" y="187614"/>
                </a:lnTo>
                <a:lnTo>
                  <a:pt x="128511" y="189598"/>
                </a:lnTo>
                <a:lnTo>
                  <a:pt x="137621" y="208382"/>
                </a:lnTo>
                <a:lnTo>
                  <a:pt x="150595" y="244314"/>
                </a:lnTo>
                <a:lnTo>
                  <a:pt x="162785" y="278711"/>
                </a:lnTo>
                <a:lnTo>
                  <a:pt x="169544" y="292887"/>
                </a:lnTo>
                <a:lnTo>
                  <a:pt x="180917" y="276823"/>
                </a:lnTo>
                <a:lnTo>
                  <a:pt x="190947" y="252460"/>
                </a:lnTo>
                <a:lnTo>
                  <a:pt x="200877" y="223167"/>
                </a:lnTo>
                <a:lnTo>
                  <a:pt x="211950" y="192316"/>
                </a:lnTo>
                <a:lnTo>
                  <a:pt x="297500" y="192316"/>
                </a:lnTo>
                <a:lnTo>
                  <a:pt x="306654" y="187896"/>
                </a:lnTo>
                <a:lnTo>
                  <a:pt x="306451" y="187614"/>
                </a:lnTo>
                <a:close/>
              </a:path>
              <a:path w="306705" h="293369">
                <a:moveTo>
                  <a:pt x="297500" y="192316"/>
                </a:moveTo>
                <a:lnTo>
                  <a:pt x="211950" y="192316"/>
                </a:lnTo>
                <a:lnTo>
                  <a:pt x="232566" y="199019"/>
                </a:lnTo>
                <a:lnTo>
                  <a:pt x="260226" y="200764"/>
                </a:lnTo>
                <a:lnTo>
                  <a:pt x="287424" y="197180"/>
                </a:lnTo>
                <a:lnTo>
                  <a:pt x="297500" y="192316"/>
                </a:lnTo>
                <a:close/>
              </a:path>
              <a:path w="306705" h="293369">
                <a:moveTo>
                  <a:pt x="59867" y="9296"/>
                </a:moveTo>
                <a:lnTo>
                  <a:pt x="58292" y="12407"/>
                </a:lnTo>
                <a:lnTo>
                  <a:pt x="59156" y="14376"/>
                </a:lnTo>
                <a:lnTo>
                  <a:pt x="67106" y="34592"/>
                </a:lnTo>
                <a:lnTo>
                  <a:pt x="75228" y="56888"/>
                </a:lnTo>
                <a:lnTo>
                  <a:pt x="84845" y="80600"/>
                </a:lnTo>
                <a:lnTo>
                  <a:pt x="97281" y="105067"/>
                </a:lnTo>
                <a:lnTo>
                  <a:pt x="71073" y="122261"/>
                </a:lnTo>
                <a:lnTo>
                  <a:pt x="44259" y="143670"/>
                </a:lnTo>
                <a:lnTo>
                  <a:pt x="19636" y="167262"/>
                </a:lnTo>
                <a:lnTo>
                  <a:pt x="0" y="191007"/>
                </a:lnTo>
                <a:lnTo>
                  <a:pt x="18129" y="191005"/>
                </a:lnTo>
                <a:lnTo>
                  <a:pt x="60378" y="188979"/>
                </a:lnTo>
                <a:lnTo>
                  <a:pt x="104566" y="187614"/>
                </a:lnTo>
                <a:lnTo>
                  <a:pt x="306451" y="187614"/>
                </a:lnTo>
                <a:lnTo>
                  <a:pt x="297048" y="174512"/>
                </a:lnTo>
                <a:lnTo>
                  <a:pt x="273043" y="145619"/>
                </a:lnTo>
                <a:lnTo>
                  <a:pt x="248686" y="111567"/>
                </a:lnTo>
                <a:lnTo>
                  <a:pt x="238023" y="82702"/>
                </a:lnTo>
                <a:lnTo>
                  <a:pt x="239613" y="62773"/>
                </a:lnTo>
                <a:lnTo>
                  <a:pt x="240520" y="54000"/>
                </a:lnTo>
                <a:lnTo>
                  <a:pt x="159842" y="54000"/>
                </a:lnTo>
                <a:lnTo>
                  <a:pt x="142915" y="44232"/>
                </a:lnTo>
                <a:lnTo>
                  <a:pt x="114306" y="31435"/>
                </a:lnTo>
                <a:lnTo>
                  <a:pt x="84097" y="18996"/>
                </a:lnTo>
                <a:lnTo>
                  <a:pt x="59867" y="9296"/>
                </a:lnTo>
                <a:close/>
              </a:path>
              <a:path w="306705" h="293369">
                <a:moveTo>
                  <a:pt x="235394" y="0"/>
                </a:moveTo>
                <a:lnTo>
                  <a:pt x="234962" y="2476"/>
                </a:lnTo>
                <a:lnTo>
                  <a:pt x="234877" y="3301"/>
                </a:lnTo>
                <a:lnTo>
                  <a:pt x="217270" y="12873"/>
                </a:lnTo>
                <a:lnTo>
                  <a:pt x="193919" y="27939"/>
                </a:lnTo>
                <a:lnTo>
                  <a:pt x="172287" y="43368"/>
                </a:lnTo>
                <a:lnTo>
                  <a:pt x="159842" y="54000"/>
                </a:lnTo>
                <a:lnTo>
                  <a:pt x="240520" y="54000"/>
                </a:lnTo>
                <a:lnTo>
                  <a:pt x="241650" y="43068"/>
                </a:lnTo>
                <a:lnTo>
                  <a:pt x="242318" y="23387"/>
                </a:lnTo>
                <a:lnTo>
                  <a:pt x="239801" y="3530"/>
                </a:lnTo>
                <a:lnTo>
                  <a:pt x="240004" y="3390"/>
                </a:lnTo>
                <a:lnTo>
                  <a:pt x="240220" y="3301"/>
                </a:lnTo>
                <a:lnTo>
                  <a:pt x="240410" y="3162"/>
                </a:lnTo>
                <a:lnTo>
                  <a:pt x="241363" y="2565"/>
                </a:lnTo>
                <a:lnTo>
                  <a:pt x="241035" y="1473"/>
                </a:lnTo>
                <a:lnTo>
                  <a:pt x="239077" y="1473"/>
                </a:lnTo>
                <a:lnTo>
                  <a:pt x="238023" y="50"/>
                </a:lnTo>
                <a:lnTo>
                  <a:pt x="235394" y="0"/>
                </a:lnTo>
                <a:close/>
              </a:path>
              <a:path w="306705" h="293369">
                <a:moveTo>
                  <a:pt x="240817" y="749"/>
                </a:moveTo>
                <a:lnTo>
                  <a:pt x="239445" y="1295"/>
                </a:lnTo>
                <a:lnTo>
                  <a:pt x="239267" y="1396"/>
                </a:lnTo>
                <a:lnTo>
                  <a:pt x="239077" y="1473"/>
                </a:lnTo>
                <a:lnTo>
                  <a:pt x="241035" y="1473"/>
                </a:lnTo>
                <a:lnTo>
                  <a:pt x="240817" y="7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8088" y="55656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2197" y="0"/>
                </a:moveTo>
                <a:lnTo>
                  <a:pt x="0" y="7721"/>
                </a:lnTo>
                <a:lnTo>
                  <a:pt x="9956" y="10553"/>
                </a:lnTo>
                <a:lnTo>
                  <a:pt x="12166" y="2806"/>
                </a:lnTo>
                <a:lnTo>
                  <a:pt x="21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2563" y="582052"/>
            <a:ext cx="11430" cy="10160"/>
          </a:xfrm>
          <a:custGeom>
            <a:avLst/>
            <a:gdLst/>
            <a:ahLst/>
            <a:cxnLst/>
            <a:rect l="l" t="t" r="r" b="b"/>
            <a:pathLst>
              <a:path w="11429" h="10159">
                <a:moveTo>
                  <a:pt x="2032" y="0"/>
                </a:moveTo>
                <a:lnTo>
                  <a:pt x="0" y="7111"/>
                </a:lnTo>
                <a:lnTo>
                  <a:pt x="9169" y="9715"/>
                </a:lnTo>
                <a:lnTo>
                  <a:pt x="11201" y="2603"/>
                </a:lnTo>
                <a:lnTo>
                  <a:pt x="2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41303" y="565246"/>
            <a:ext cx="8890" cy="9525"/>
          </a:xfrm>
          <a:custGeom>
            <a:avLst/>
            <a:gdLst/>
            <a:ahLst/>
            <a:cxnLst/>
            <a:rect l="l" t="t" r="r" b="b"/>
            <a:pathLst>
              <a:path w="8890" h="9525">
                <a:moveTo>
                  <a:pt x="8559" y="0"/>
                </a:moveTo>
                <a:lnTo>
                  <a:pt x="0" y="1524"/>
                </a:lnTo>
                <a:lnTo>
                  <a:pt x="3009" y="9525"/>
                </a:lnTo>
                <a:lnTo>
                  <a:pt x="8420" y="9398"/>
                </a:lnTo>
                <a:lnTo>
                  <a:pt x="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59191" y="576633"/>
            <a:ext cx="4445" cy="5715"/>
          </a:xfrm>
          <a:custGeom>
            <a:avLst/>
            <a:gdLst/>
            <a:ahLst/>
            <a:cxnLst/>
            <a:rect l="l" t="t" r="r" b="b"/>
            <a:pathLst>
              <a:path w="4445" h="5715">
                <a:moveTo>
                  <a:pt x="1206" y="0"/>
                </a:moveTo>
                <a:lnTo>
                  <a:pt x="0" y="609"/>
                </a:lnTo>
                <a:lnTo>
                  <a:pt x="533" y="3759"/>
                </a:lnTo>
                <a:lnTo>
                  <a:pt x="698" y="3975"/>
                </a:lnTo>
                <a:lnTo>
                  <a:pt x="2959" y="5435"/>
                </a:lnTo>
                <a:lnTo>
                  <a:pt x="3873" y="4978"/>
                </a:lnTo>
                <a:lnTo>
                  <a:pt x="3708" y="2235"/>
                </a:lnTo>
                <a:lnTo>
                  <a:pt x="3670" y="2032"/>
                </a:lnTo>
                <a:lnTo>
                  <a:pt x="12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2042" y="590417"/>
            <a:ext cx="4445" cy="3810"/>
          </a:xfrm>
          <a:custGeom>
            <a:avLst/>
            <a:gdLst/>
            <a:ahLst/>
            <a:cxnLst/>
            <a:rect l="l" t="t" r="r" b="b"/>
            <a:pathLst>
              <a:path w="4445" h="3809">
                <a:moveTo>
                  <a:pt x="749" y="0"/>
                </a:moveTo>
                <a:lnTo>
                  <a:pt x="0" y="2641"/>
                </a:lnTo>
                <a:lnTo>
                  <a:pt x="3403" y="3606"/>
                </a:lnTo>
                <a:lnTo>
                  <a:pt x="4152" y="965"/>
                </a:lnTo>
                <a:lnTo>
                  <a:pt x="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17995" y="6071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14"/>
                </a:move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17995" y="6071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14"/>
                </a:moveTo>
              </a:path>
            </a:pathLst>
          </a:custGeom>
          <a:ln w="3175">
            <a:solidFill>
              <a:srgbClr val="8961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1259" y="605471"/>
            <a:ext cx="8255" cy="9525"/>
          </a:xfrm>
          <a:custGeom>
            <a:avLst/>
            <a:gdLst/>
            <a:ahLst/>
            <a:cxnLst/>
            <a:rect l="l" t="t" r="r" b="b"/>
            <a:pathLst>
              <a:path w="8254" h="9525">
                <a:moveTo>
                  <a:pt x="2666" y="0"/>
                </a:moveTo>
                <a:lnTo>
                  <a:pt x="0" y="9385"/>
                </a:lnTo>
                <a:lnTo>
                  <a:pt x="7746" y="7061"/>
                </a:lnTo>
                <a:lnTo>
                  <a:pt x="8026" y="6045"/>
                </a:lnTo>
                <a:lnTo>
                  <a:pt x="26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49542" y="616149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736" y="0"/>
                </a:moveTo>
                <a:lnTo>
                  <a:pt x="0" y="2539"/>
                </a:lnTo>
                <a:lnTo>
                  <a:pt x="3797" y="3060"/>
                </a:lnTo>
                <a:lnTo>
                  <a:pt x="4229" y="1536"/>
                </a:lnTo>
                <a:lnTo>
                  <a:pt x="7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2462" y="619029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482" y="0"/>
                </a:moveTo>
                <a:lnTo>
                  <a:pt x="0" y="1689"/>
                </a:lnTo>
                <a:lnTo>
                  <a:pt x="2679" y="1917"/>
                </a:lnTo>
                <a:lnTo>
                  <a:pt x="2882" y="1219"/>
                </a:lnTo>
                <a:lnTo>
                  <a:pt x="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4036" y="950337"/>
            <a:ext cx="121285" cy="13335"/>
          </a:xfrm>
          <a:custGeom>
            <a:avLst/>
            <a:gdLst/>
            <a:ahLst/>
            <a:cxnLst/>
            <a:rect l="l" t="t" r="r" b="b"/>
            <a:pathLst>
              <a:path w="121284" h="13334">
                <a:moveTo>
                  <a:pt x="380" y="0"/>
                </a:moveTo>
                <a:lnTo>
                  <a:pt x="59842" y="12695"/>
                </a:lnTo>
                <a:lnTo>
                  <a:pt x="89862" y="13141"/>
                </a:lnTo>
                <a:lnTo>
                  <a:pt x="119456" y="8686"/>
                </a:lnTo>
                <a:lnTo>
                  <a:pt x="120903" y="8343"/>
                </a:lnTo>
                <a:lnTo>
                  <a:pt x="120610" y="6298"/>
                </a:lnTo>
                <a:lnTo>
                  <a:pt x="89391" y="6298"/>
                </a:lnTo>
                <a:lnTo>
                  <a:pt x="60066" y="6103"/>
                </a:lnTo>
                <a:lnTo>
                  <a:pt x="30800" y="4435"/>
                </a:lnTo>
                <a:lnTo>
                  <a:pt x="1257" y="177"/>
                </a:lnTo>
                <a:lnTo>
                  <a:pt x="380" y="0"/>
                </a:lnTo>
                <a:close/>
              </a:path>
              <a:path w="121284" h="13334">
                <a:moveTo>
                  <a:pt x="120586" y="6134"/>
                </a:moveTo>
                <a:lnTo>
                  <a:pt x="89391" y="6298"/>
                </a:lnTo>
                <a:lnTo>
                  <a:pt x="120610" y="6298"/>
                </a:lnTo>
                <a:lnTo>
                  <a:pt x="120586" y="6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3016" y="941116"/>
            <a:ext cx="63841" cy="1614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53328" y="844671"/>
            <a:ext cx="171792" cy="807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418878" y="3998385"/>
            <a:ext cx="460375" cy="457200"/>
          </a:xfrm>
          <a:custGeom>
            <a:avLst/>
            <a:gdLst/>
            <a:ahLst/>
            <a:cxnLst/>
            <a:rect l="l" t="t" r="r" b="b"/>
            <a:pathLst>
              <a:path w="460375" h="457200">
                <a:moveTo>
                  <a:pt x="74472" y="41033"/>
                </a:moveTo>
                <a:lnTo>
                  <a:pt x="73545" y="41694"/>
                </a:lnTo>
                <a:lnTo>
                  <a:pt x="72720" y="42456"/>
                </a:lnTo>
                <a:lnTo>
                  <a:pt x="71958" y="43230"/>
                </a:lnTo>
                <a:lnTo>
                  <a:pt x="70346" y="43230"/>
                </a:lnTo>
                <a:lnTo>
                  <a:pt x="67275" y="78638"/>
                </a:lnTo>
                <a:lnTo>
                  <a:pt x="67459" y="92894"/>
                </a:lnTo>
                <a:lnTo>
                  <a:pt x="69748" y="111747"/>
                </a:lnTo>
                <a:lnTo>
                  <a:pt x="74306" y="130167"/>
                </a:lnTo>
                <a:lnTo>
                  <a:pt x="79836" y="152906"/>
                </a:lnTo>
                <a:lnTo>
                  <a:pt x="84241" y="173299"/>
                </a:lnTo>
                <a:lnTo>
                  <a:pt x="85420" y="184683"/>
                </a:lnTo>
                <a:lnTo>
                  <a:pt x="62953" y="210977"/>
                </a:lnTo>
                <a:lnTo>
                  <a:pt x="41390" y="240944"/>
                </a:lnTo>
                <a:lnTo>
                  <a:pt x="21335" y="271787"/>
                </a:lnTo>
                <a:lnTo>
                  <a:pt x="2736" y="301777"/>
                </a:lnTo>
                <a:lnTo>
                  <a:pt x="0" y="306235"/>
                </a:lnTo>
                <a:lnTo>
                  <a:pt x="13512" y="309879"/>
                </a:lnTo>
                <a:lnTo>
                  <a:pt x="14681" y="310172"/>
                </a:lnTo>
                <a:lnTo>
                  <a:pt x="29896" y="314405"/>
                </a:lnTo>
                <a:lnTo>
                  <a:pt x="65301" y="321781"/>
                </a:lnTo>
                <a:lnTo>
                  <a:pt x="108305" y="329026"/>
                </a:lnTo>
                <a:lnTo>
                  <a:pt x="146316" y="332866"/>
                </a:lnTo>
                <a:lnTo>
                  <a:pt x="156024" y="349316"/>
                </a:lnTo>
                <a:lnTo>
                  <a:pt x="166892" y="365201"/>
                </a:lnTo>
                <a:lnTo>
                  <a:pt x="178372" y="380676"/>
                </a:lnTo>
                <a:lnTo>
                  <a:pt x="189915" y="395897"/>
                </a:lnTo>
                <a:lnTo>
                  <a:pt x="200898" y="410592"/>
                </a:lnTo>
                <a:lnTo>
                  <a:pt x="212064" y="425215"/>
                </a:lnTo>
                <a:lnTo>
                  <a:pt x="223716" y="439427"/>
                </a:lnTo>
                <a:lnTo>
                  <a:pt x="236156" y="452894"/>
                </a:lnTo>
                <a:lnTo>
                  <a:pt x="240004" y="456768"/>
                </a:lnTo>
                <a:lnTo>
                  <a:pt x="252831" y="445084"/>
                </a:lnTo>
                <a:lnTo>
                  <a:pt x="252920" y="444842"/>
                </a:lnTo>
                <a:lnTo>
                  <a:pt x="253034" y="444639"/>
                </a:lnTo>
                <a:lnTo>
                  <a:pt x="253098" y="444411"/>
                </a:lnTo>
                <a:lnTo>
                  <a:pt x="262578" y="429729"/>
                </a:lnTo>
                <a:lnTo>
                  <a:pt x="247142" y="429729"/>
                </a:lnTo>
                <a:lnTo>
                  <a:pt x="222268" y="405165"/>
                </a:lnTo>
                <a:lnTo>
                  <a:pt x="203522" y="374915"/>
                </a:lnTo>
                <a:lnTo>
                  <a:pt x="190993" y="344596"/>
                </a:lnTo>
                <a:lnTo>
                  <a:pt x="184772" y="319824"/>
                </a:lnTo>
                <a:lnTo>
                  <a:pt x="162470" y="305856"/>
                </a:lnTo>
                <a:lnTo>
                  <a:pt x="120199" y="302100"/>
                </a:lnTo>
                <a:lnTo>
                  <a:pt x="65535" y="302100"/>
                </a:lnTo>
                <a:lnTo>
                  <a:pt x="32804" y="301777"/>
                </a:lnTo>
                <a:lnTo>
                  <a:pt x="39971" y="294646"/>
                </a:lnTo>
                <a:lnTo>
                  <a:pt x="47090" y="286900"/>
                </a:lnTo>
                <a:lnTo>
                  <a:pt x="54164" y="278485"/>
                </a:lnTo>
                <a:lnTo>
                  <a:pt x="60833" y="269824"/>
                </a:lnTo>
                <a:lnTo>
                  <a:pt x="74661" y="254055"/>
                </a:lnTo>
                <a:lnTo>
                  <a:pt x="87347" y="237432"/>
                </a:lnTo>
                <a:lnTo>
                  <a:pt x="98580" y="219971"/>
                </a:lnTo>
                <a:lnTo>
                  <a:pt x="108051" y="201688"/>
                </a:lnTo>
                <a:lnTo>
                  <a:pt x="121993" y="201688"/>
                </a:lnTo>
                <a:lnTo>
                  <a:pt x="105632" y="165509"/>
                </a:lnTo>
                <a:lnTo>
                  <a:pt x="91401" y="124955"/>
                </a:lnTo>
                <a:lnTo>
                  <a:pt x="76701" y="70926"/>
                </a:lnTo>
                <a:lnTo>
                  <a:pt x="75488" y="52730"/>
                </a:lnTo>
                <a:lnTo>
                  <a:pt x="127382" y="52730"/>
                </a:lnTo>
                <a:lnTo>
                  <a:pt x="126101" y="52373"/>
                </a:lnTo>
                <a:lnTo>
                  <a:pt x="89970" y="43882"/>
                </a:lnTo>
                <a:lnTo>
                  <a:pt x="86426" y="43230"/>
                </a:lnTo>
                <a:lnTo>
                  <a:pt x="71958" y="43230"/>
                </a:lnTo>
                <a:lnTo>
                  <a:pt x="70396" y="43192"/>
                </a:lnTo>
                <a:lnTo>
                  <a:pt x="86218" y="43192"/>
                </a:lnTo>
                <a:lnTo>
                  <a:pt x="74472" y="41033"/>
                </a:lnTo>
                <a:close/>
              </a:path>
              <a:path w="460375" h="457200">
                <a:moveTo>
                  <a:pt x="302945" y="286499"/>
                </a:moveTo>
                <a:lnTo>
                  <a:pt x="301307" y="289801"/>
                </a:lnTo>
                <a:lnTo>
                  <a:pt x="294490" y="306552"/>
                </a:lnTo>
                <a:lnTo>
                  <a:pt x="289252" y="324011"/>
                </a:lnTo>
                <a:lnTo>
                  <a:pt x="284466" y="341675"/>
                </a:lnTo>
                <a:lnTo>
                  <a:pt x="279006" y="359041"/>
                </a:lnTo>
                <a:lnTo>
                  <a:pt x="271843" y="377176"/>
                </a:lnTo>
                <a:lnTo>
                  <a:pt x="263917" y="394852"/>
                </a:lnTo>
                <a:lnTo>
                  <a:pt x="255569" y="412294"/>
                </a:lnTo>
                <a:lnTo>
                  <a:pt x="247142" y="429729"/>
                </a:lnTo>
                <a:lnTo>
                  <a:pt x="262578" y="429729"/>
                </a:lnTo>
                <a:lnTo>
                  <a:pt x="265759" y="424802"/>
                </a:lnTo>
                <a:lnTo>
                  <a:pt x="277876" y="402585"/>
                </a:lnTo>
                <a:lnTo>
                  <a:pt x="288792" y="378636"/>
                </a:lnTo>
                <a:lnTo>
                  <a:pt x="297853" y="353834"/>
                </a:lnTo>
                <a:lnTo>
                  <a:pt x="324169" y="353834"/>
                </a:lnTo>
                <a:lnTo>
                  <a:pt x="367109" y="342074"/>
                </a:lnTo>
                <a:lnTo>
                  <a:pt x="408250" y="323640"/>
                </a:lnTo>
                <a:lnTo>
                  <a:pt x="414574" y="319785"/>
                </a:lnTo>
                <a:lnTo>
                  <a:pt x="383603" y="319785"/>
                </a:lnTo>
                <a:lnTo>
                  <a:pt x="383785" y="319684"/>
                </a:lnTo>
                <a:lnTo>
                  <a:pt x="306222" y="319684"/>
                </a:lnTo>
                <a:lnTo>
                  <a:pt x="307465" y="311865"/>
                </a:lnTo>
                <a:lnTo>
                  <a:pt x="308063" y="305856"/>
                </a:lnTo>
                <a:lnTo>
                  <a:pt x="308170" y="303755"/>
                </a:lnTo>
                <a:lnTo>
                  <a:pt x="308288" y="299165"/>
                </a:lnTo>
                <a:lnTo>
                  <a:pt x="308267" y="297653"/>
                </a:lnTo>
                <a:lnTo>
                  <a:pt x="308038" y="291452"/>
                </a:lnTo>
                <a:lnTo>
                  <a:pt x="307848" y="288074"/>
                </a:lnTo>
                <a:lnTo>
                  <a:pt x="302945" y="286499"/>
                </a:lnTo>
                <a:close/>
              </a:path>
              <a:path w="460375" h="457200">
                <a:moveTo>
                  <a:pt x="324169" y="353834"/>
                </a:moveTo>
                <a:lnTo>
                  <a:pt x="297853" y="353834"/>
                </a:lnTo>
                <a:lnTo>
                  <a:pt x="320343" y="354594"/>
                </a:lnTo>
                <a:lnTo>
                  <a:pt x="324169" y="353834"/>
                </a:lnTo>
                <a:close/>
              </a:path>
              <a:path w="460375" h="457200">
                <a:moveTo>
                  <a:pt x="450403" y="290360"/>
                </a:moveTo>
                <a:lnTo>
                  <a:pt x="430504" y="290360"/>
                </a:lnTo>
                <a:lnTo>
                  <a:pt x="419915" y="299165"/>
                </a:lnTo>
                <a:lnTo>
                  <a:pt x="408397" y="306920"/>
                </a:lnTo>
                <a:lnTo>
                  <a:pt x="396207" y="313752"/>
                </a:lnTo>
                <a:lnTo>
                  <a:pt x="383603" y="319785"/>
                </a:lnTo>
                <a:lnTo>
                  <a:pt x="414574" y="319785"/>
                </a:lnTo>
                <a:lnTo>
                  <a:pt x="427423" y="311956"/>
                </a:lnTo>
                <a:lnTo>
                  <a:pt x="444498" y="297653"/>
                </a:lnTo>
                <a:lnTo>
                  <a:pt x="450403" y="290360"/>
                </a:lnTo>
                <a:close/>
              </a:path>
              <a:path w="460375" h="457200">
                <a:moveTo>
                  <a:pt x="409819" y="304399"/>
                </a:moveTo>
                <a:lnTo>
                  <a:pt x="382535" y="313675"/>
                </a:lnTo>
                <a:lnTo>
                  <a:pt x="347783" y="317649"/>
                </a:lnTo>
                <a:lnTo>
                  <a:pt x="306222" y="319684"/>
                </a:lnTo>
                <a:lnTo>
                  <a:pt x="383785" y="319684"/>
                </a:lnTo>
                <a:lnTo>
                  <a:pt x="395723" y="313023"/>
                </a:lnTo>
                <a:lnTo>
                  <a:pt x="407584" y="305856"/>
                </a:lnTo>
                <a:lnTo>
                  <a:pt x="409819" y="304399"/>
                </a:lnTo>
                <a:close/>
              </a:path>
              <a:path w="460375" h="457200">
                <a:moveTo>
                  <a:pt x="415694" y="300569"/>
                </a:moveTo>
                <a:lnTo>
                  <a:pt x="409819" y="304399"/>
                </a:lnTo>
                <a:lnTo>
                  <a:pt x="411712" y="303755"/>
                </a:lnTo>
                <a:lnTo>
                  <a:pt x="415694" y="300569"/>
                </a:lnTo>
                <a:close/>
              </a:path>
              <a:path w="460375" h="457200">
                <a:moveTo>
                  <a:pt x="115741" y="301704"/>
                </a:moveTo>
                <a:lnTo>
                  <a:pt x="65535" y="302100"/>
                </a:lnTo>
                <a:lnTo>
                  <a:pt x="120199" y="302100"/>
                </a:lnTo>
                <a:lnTo>
                  <a:pt x="115741" y="301704"/>
                </a:lnTo>
                <a:close/>
              </a:path>
              <a:path w="460375" h="457200">
                <a:moveTo>
                  <a:pt x="353331" y="13817"/>
                </a:moveTo>
                <a:lnTo>
                  <a:pt x="345338" y="13817"/>
                </a:lnTo>
                <a:lnTo>
                  <a:pt x="347148" y="35776"/>
                </a:lnTo>
                <a:lnTo>
                  <a:pt x="349711" y="57692"/>
                </a:lnTo>
                <a:lnTo>
                  <a:pt x="351073" y="79575"/>
                </a:lnTo>
                <a:lnTo>
                  <a:pt x="349275" y="101434"/>
                </a:lnTo>
                <a:lnTo>
                  <a:pt x="342301" y="132290"/>
                </a:lnTo>
                <a:lnTo>
                  <a:pt x="335432" y="155208"/>
                </a:lnTo>
                <a:lnTo>
                  <a:pt x="330858" y="168327"/>
                </a:lnTo>
                <a:lnTo>
                  <a:pt x="330771" y="169786"/>
                </a:lnTo>
                <a:lnTo>
                  <a:pt x="349722" y="198660"/>
                </a:lnTo>
                <a:lnTo>
                  <a:pt x="381550" y="227050"/>
                </a:lnTo>
                <a:lnTo>
                  <a:pt x="417205" y="252593"/>
                </a:lnTo>
                <a:lnTo>
                  <a:pt x="447636" y="272922"/>
                </a:lnTo>
                <a:lnTo>
                  <a:pt x="445731" y="274294"/>
                </a:lnTo>
                <a:lnTo>
                  <a:pt x="438454" y="282524"/>
                </a:lnTo>
                <a:lnTo>
                  <a:pt x="436549" y="283883"/>
                </a:lnTo>
                <a:lnTo>
                  <a:pt x="415694" y="300569"/>
                </a:lnTo>
                <a:lnTo>
                  <a:pt x="419163" y="298308"/>
                </a:lnTo>
                <a:lnTo>
                  <a:pt x="430504" y="290360"/>
                </a:lnTo>
                <a:lnTo>
                  <a:pt x="450403" y="290360"/>
                </a:lnTo>
                <a:lnTo>
                  <a:pt x="458876" y="279895"/>
                </a:lnTo>
                <a:lnTo>
                  <a:pt x="459790" y="278485"/>
                </a:lnTo>
                <a:lnTo>
                  <a:pt x="460006" y="277164"/>
                </a:lnTo>
                <a:lnTo>
                  <a:pt x="459955" y="275882"/>
                </a:lnTo>
                <a:lnTo>
                  <a:pt x="446667" y="259131"/>
                </a:lnTo>
                <a:lnTo>
                  <a:pt x="378082" y="184683"/>
                </a:lnTo>
                <a:lnTo>
                  <a:pt x="355892" y="159156"/>
                </a:lnTo>
                <a:lnTo>
                  <a:pt x="358951" y="134563"/>
                </a:lnTo>
                <a:lnTo>
                  <a:pt x="360609" y="92894"/>
                </a:lnTo>
                <a:lnTo>
                  <a:pt x="360570" y="88047"/>
                </a:lnTo>
                <a:lnTo>
                  <a:pt x="359179" y="46613"/>
                </a:lnTo>
                <a:lnTo>
                  <a:pt x="359065" y="43882"/>
                </a:lnTo>
                <a:lnTo>
                  <a:pt x="353331" y="13817"/>
                </a:lnTo>
                <a:close/>
              </a:path>
              <a:path w="460375" h="457200">
                <a:moveTo>
                  <a:pt x="121993" y="201688"/>
                </a:moveTo>
                <a:lnTo>
                  <a:pt x="108051" y="201688"/>
                </a:lnTo>
                <a:lnTo>
                  <a:pt x="109562" y="204876"/>
                </a:lnTo>
                <a:lnTo>
                  <a:pt x="110959" y="208102"/>
                </a:lnTo>
                <a:lnTo>
                  <a:pt x="112522" y="211277"/>
                </a:lnTo>
                <a:lnTo>
                  <a:pt x="116276" y="214357"/>
                </a:lnTo>
                <a:lnTo>
                  <a:pt x="120707" y="213442"/>
                </a:lnTo>
                <a:lnTo>
                  <a:pt x="123766" y="209784"/>
                </a:lnTo>
                <a:lnTo>
                  <a:pt x="123405" y="204635"/>
                </a:lnTo>
                <a:lnTo>
                  <a:pt x="121993" y="201688"/>
                </a:lnTo>
                <a:close/>
              </a:path>
              <a:path w="460375" h="457200">
                <a:moveTo>
                  <a:pt x="127382" y="52730"/>
                </a:moveTo>
                <a:lnTo>
                  <a:pt x="75488" y="52730"/>
                </a:lnTo>
                <a:lnTo>
                  <a:pt x="104671" y="63098"/>
                </a:lnTo>
                <a:lnTo>
                  <a:pt x="206959" y="103860"/>
                </a:lnTo>
                <a:lnTo>
                  <a:pt x="226384" y="101787"/>
                </a:lnTo>
                <a:lnTo>
                  <a:pt x="248746" y="88047"/>
                </a:lnTo>
                <a:lnTo>
                  <a:pt x="260124" y="78638"/>
                </a:lnTo>
                <a:lnTo>
                  <a:pt x="208495" y="78638"/>
                </a:lnTo>
                <a:lnTo>
                  <a:pt x="169924" y="64595"/>
                </a:lnTo>
                <a:lnTo>
                  <a:pt x="127382" y="52730"/>
                </a:lnTo>
                <a:close/>
              </a:path>
              <a:path w="460375" h="457200">
                <a:moveTo>
                  <a:pt x="341985" y="1816"/>
                </a:moveTo>
                <a:lnTo>
                  <a:pt x="266012" y="42356"/>
                </a:lnTo>
                <a:lnTo>
                  <a:pt x="227210" y="66679"/>
                </a:lnTo>
                <a:lnTo>
                  <a:pt x="208495" y="78638"/>
                </a:lnTo>
                <a:lnTo>
                  <a:pt x="260124" y="78638"/>
                </a:lnTo>
                <a:lnTo>
                  <a:pt x="269925" y="70533"/>
                </a:lnTo>
                <a:lnTo>
                  <a:pt x="285800" y="57137"/>
                </a:lnTo>
                <a:lnTo>
                  <a:pt x="300523" y="46613"/>
                </a:lnTo>
                <a:lnTo>
                  <a:pt x="315418" y="36171"/>
                </a:lnTo>
                <a:lnTo>
                  <a:pt x="330154" y="25502"/>
                </a:lnTo>
                <a:lnTo>
                  <a:pt x="344398" y="14300"/>
                </a:lnTo>
                <a:lnTo>
                  <a:pt x="344754" y="14173"/>
                </a:lnTo>
                <a:lnTo>
                  <a:pt x="345033" y="13969"/>
                </a:lnTo>
                <a:lnTo>
                  <a:pt x="345338" y="13817"/>
                </a:lnTo>
                <a:lnTo>
                  <a:pt x="353331" y="13817"/>
                </a:lnTo>
                <a:lnTo>
                  <a:pt x="352221" y="8000"/>
                </a:lnTo>
                <a:lnTo>
                  <a:pt x="352158" y="7835"/>
                </a:lnTo>
                <a:lnTo>
                  <a:pt x="351993" y="7797"/>
                </a:lnTo>
                <a:lnTo>
                  <a:pt x="351929" y="7645"/>
                </a:lnTo>
                <a:lnTo>
                  <a:pt x="353656" y="4216"/>
                </a:lnTo>
                <a:lnTo>
                  <a:pt x="351924" y="2578"/>
                </a:lnTo>
                <a:lnTo>
                  <a:pt x="344512" y="2578"/>
                </a:lnTo>
                <a:lnTo>
                  <a:pt x="343344" y="2057"/>
                </a:lnTo>
                <a:lnTo>
                  <a:pt x="341985" y="1816"/>
                </a:lnTo>
                <a:close/>
              </a:path>
              <a:path w="460375" h="457200">
                <a:moveTo>
                  <a:pt x="349199" y="0"/>
                </a:moveTo>
                <a:lnTo>
                  <a:pt x="345109" y="2197"/>
                </a:lnTo>
                <a:lnTo>
                  <a:pt x="344830" y="2400"/>
                </a:lnTo>
                <a:lnTo>
                  <a:pt x="344512" y="2578"/>
                </a:lnTo>
                <a:lnTo>
                  <a:pt x="351924" y="2578"/>
                </a:lnTo>
                <a:lnTo>
                  <a:pt x="3491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748665" y="4031477"/>
            <a:ext cx="0" cy="10985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02"/>
                </a:lnTo>
              </a:path>
            </a:pathLst>
          </a:custGeom>
          <a:ln w="150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730018" y="4169943"/>
            <a:ext cx="59690" cy="57150"/>
          </a:xfrm>
          <a:custGeom>
            <a:avLst/>
            <a:gdLst/>
            <a:ahLst/>
            <a:cxnLst/>
            <a:rect l="l" t="t" r="r" b="b"/>
            <a:pathLst>
              <a:path w="59690" h="57150">
                <a:moveTo>
                  <a:pt x="838" y="0"/>
                </a:moveTo>
                <a:lnTo>
                  <a:pt x="0" y="254"/>
                </a:lnTo>
                <a:lnTo>
                  <a:pt x="152" y="787"/>
                </a:lnTo>
                <a:lnTo>
                  <a:pt x="3182" y="8201"/>
                </a:lnTo>
                <a:lnTo>
                  <a:pt x="7667" y="14392"/>
                </a:lnTo>
                <a:lnTo>
                  <a:pt x="13214" y="19825"/>
                </a:lnTo>
                <a:lnTo>
                  <a:pt x="19430" y="24968"/>
                </a:lnTo>
                <a:lnTo>
                  <a:pt x="59372" y="56845"/>
                </a:lnTo>
                <a:lnTo>
                  <a:pt x="59588" y="56629"/>
                </a:lnTo>
                <a:lnTo>
                  <a:pt x="28219" y="31229"/>
                </a:lnTo>
                <a:lnTo>
                  <a:pt x="19983" y="24775"/>
                </a:lnTo>
                <a:lnTo>
                  <a:pt x="11969" y="17921"/>
                </a:lnTo>
                <a:lnTo>
                  <a:pt x="5270" y="10049"/>
                </a:lnTo>
                <a:lnTo>
                  <a:pt x="977" y="546"/>
                </a:lnTo>
                <a:lnTo>
                  <a:pt x="8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684717" y="4090992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736" y="0"/>
                </a:moveTo>
                <a:lnTo>
                  <a:pt x="0" y="2984"/>
                </a:lnTo>
                <a:lnTo>
                  <a:pt x="3835" y="3911"/>
                </a:lnTo>
                <a:lnTo>
                  <a:pt x="4559" y="927"/>
                </a:lnTo>
                <a:lnTo>
                  <a:pt x="7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698252" y="4070098"/>
            <a:ext cx="8255" cy="6985"/>
          </a:xfrm>
          <a:custGeom>
            <a:avLst/>
            <a:gdLst/>
            <a:ahLst/>
            <a:cxnLst/>
            <a:rect l="l" t="t" r="r" b="b"/>
            <a:pathLst>
              <a:path w="8254" h="6985">
                <a:moveTo>
                  <a:pt x="1270" y="0"/>
                </a:moveTo>
                <a:lnTo>
                  <a:pt x="0" y="5219"/>
                </a:lnTo>
                <a:lnTo>
                  <a:pt x="6718" y="6857"/>
                </a:lnTo>
                <a:lnTo>
                  <a:pt x="8001" y="1625"/>
                </a:lnTo>
                <a:lnTo>
                  <a:pt x="1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703792" y="4081703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79">
                <a:moveTo>
                  <a:pt x="0" y="0"/>
                </a:moveTo>
                <a:lnTo>
                  <a:pt x="101" y="4635"/>
                </a:lnTo>
                <a:lnTo>
                  <a:pt x="1028" y="4864"/>
                </a:lnTo>
                <a:lnTo>
                  <a:pt x="3251" y="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704365" y="4084267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89">
                <a:moveTo>
                  <a:pt x="2984" y="0"/>
                </a:moveTo>
                <a:lnTo>
                  <a:pt x="0" y="2349"/>
                </a:lnTo>
                <a:lnTo>
                  <a:pt x="2895" y="5664"/>
                </a:lnTo>
                <a:lnTo>
                  <a:pt x="4025" y="6756"/>
                </a:lnTo>
                <a:lnTo>
                  <a:pt x="6464" y="8712"/>
                </a:lnTo>
                <a:lnTo>
                  <a:pt x="7886" y="7620"/>
                </a:lnTo>
                <a:lnTo>
                  <a:pt x="6464" y="4800"/>
                </a:lnTo>
                <a:lnTo>
                  <a:pt x="5626" y="3479"/>
                </a:lnTo>
                <a:lnTo>
                  <a:pt x="2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727990" y="40563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39" y="0"/>
                </a:moveTo>
                <a:lnTo>
                  <a:pt x="0" y="571"/>
                </a:lnTo>
                <a:lnTo>
                  <a:pt x="723" y="749"/>
                </a:lnTo>
                <a:lnTo>
                  <a:pt x="850" y="190"/>
                </a:lnTo>
                <a:lnTo>
                  <a:pt x="1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735059" y="4040246"/>
            <a:ext cx="5715" cy="6985"/>
          </a:xfrm>
          <a:custGeom>
            <a:avLst/>
            <a:gdLst/>
            <a:ahLst/>
            <a:cxnLst/>
            <a:rect l="l" t="t" r="r" b="b"/>
            <a:pathLst>
              <a:path w="5715" h="6985">
                <a:moveTo>
                  <a:pt x="5118" y="0"/>
                </a:moveTo>
                <a:lnTo>
                  <a:pt x="0" y="1485"/>
                </a:lnTo>
                <a:lnTo>
                  <a:pt x="3149" y="6400"/>
                </a:lnTo>
                <a:lnTo>
                  <a:pt x="4394" y="6375"/>
                </a:lnTo>
                <a:lnTo>
                  <a:pt x="51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719664" y="406117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4318" y="0"/>
                </a:moveTo>
                <a:lnTo>
                  <a:pt x="0" y="5346"/>
                </a:lnTo>
                <a:lnTo>
                  <a:pt x="6705" y="9994"/>
                </a:lnTo>
                <a:lnTo>
                  <a:pt x="10033" y="5435"/>
                </a:lnTo>
                <a:lnTo>
                  <a:pt x="43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733686" y="4045611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59" h="8889">
                <a:moveTo>
                  <a:pt x="1549" y="0"/>
                </a:moveTo>
                <a:lnTo>
                  <a:pt x="0" y="6324"/>
                </a:lnTo>
                <a:lnTo>
                  <a:pt x="8153" y="8305"/>
                </a:lnTo>
                <a:lnTo>
                  <a:pt x="9690" y="1981"/>
                </a:lnTo>
                <a:lnTo>
                  <a:pt x="1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762017" y="4218293"/>
            <a:ext cx="8255" cy="6985"/>
          </a:xfrm>
          <a:custGeom>
            <a:avLst/>
            <a:gdLst/>
            <a:ahLst/>
            <a:cxnLst/>
            <a:rect l="l" t="t" r="r" b="b"/>
            <a:pathLst>
              <a:path w="8254" h="6985">
                <a:moveTo>
                  <a:pt x="1511" y="0"/>
                </a:moveTo>
                <a:lnTo>
                  <a:pt x="0" y="3479"/>
                </a:lnTo>
                <a:lnTo>
                  <a:pt x="2806" y="6413"/>
                </a:lnTo>
                <a:lnTo>
                  <a:pt x="3429" y="6604"/>
                </a:lnTo>
                <a:lnTo>
                  <a:pt x="4648" y="6629"/>
                </a:lnTo>
                <a:lnTo>
                  <a:pt x="5181" y="6629"/>
                </a:lnTo>
                <a:lnTo>
                  <a:pt x="5575" y="6223"/>
                </a:lnTo>
                <a:lnTo>
                  <a:pt x="5715" y="5753"/>
                </a:lnTo>
                <a:lnTo>
                  <a:pt x="5993" y="5753"/>
                </a:lnTo>
                <a:lnTo>
                  <a:pt x="8229" y="4495"/>
                </a:lnTo>
                <a:lnTo>
                  <a:pt x="7150" y="571"/>
                </a:lnTo>
                <a:lnTo>
                  <a:pt x="1511" y="0"/>
                </a:lnTo>
                <a:close/>
              </a:path>
              <a:path w="8254" h="6985">
                <a:moveTo>
                  <a:pt x="5993" y="5753"/>
                </a:moveTo>
                <a:lnTo>
                  <a:pt x="5715" y="5753"/>
                </a:lnTo>
                <a:lnTo>
                  <a:pt x="5676" y="5930"/>
                </a:lnTo>
                <a:lnTo>
                  <a:pt x="5993" y="5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775828" y="4237978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5">
                <a:moveTo>
                  <a:pt x="4394" y="0"/>
                </a:moveTo>
                <a:lnTo>
                  <a:pt x="0" y="4699"/>
                </a:lnTo>
                <a:lnTo>
                  <a:pt x="6540" y="6540"/>
                </a:lnTo>
                <a:lnTo>
                  <a:pt x="7010" y="5613"/>
                </a:lnTo>
                <a:lnTo>
                  <a:pt x="4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782485" y="42576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292" y="0"/>
                </a:moveTo>
                <a:lnTo>
                  <a:pt x="0" y="1193"/>
                </a:lnTo>
                <a:lnTo>
                  <a:pt x="1536" y="1562"/>
                </a:lnTo>
                <a:lnTo>
                  <a:pt x="1841" y="380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799237" y="4241853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774" y="0"/>
                </a:moveTo>
                <a:lnTo>
                  <a:pt x="0" y="3175"/>
                </a:lnTo>
                <a:lnTo>
                  <a:pt x="4076" y="4165"/>
                </a:lnTo>
                <a:lnTo>
                  <a:pt x="4838" y="990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815924" y="4250946"/>
            <a:ext cx="4445" cy="5080"/>
          </a:xfrm>
          <a:custGeom>
            <a:avLst/>
            <a:gdLst/>
            <a:ahLst/>
            <a:cxnLst/>
            <a:rect l="l" t="t" r="r" b="b"/>
            <a:pathLst>
              <a:path w="4445" h="5079">
                <a:moveTo>
                  <a:pt x="3124" y="0"/>
                </a:moveTo>
                <a:lnTo>
                  <a:pt x="0" y="1879"/>
                </a:lnTo>
                <a:lnTo>
                  <a:pt x="3213" y="4521"/>
                </a:lnTo>
                <a:lnTo>
                  <a:pt x="3987" y="4051"/>
                </a:lnTo>
                <a:lnTo>
                  <a:pt x="3822" y="3327"/>
                </a:lnTo>
                <a:lnTo>
                  <a:pt x="3746" y="2870"/>
                </a:lnTo>
                <a:lnTo>
                  <a:pt x="3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828621" y="426256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292" y="0"/>
                </a:moveTo>
                <a:lnTo>
                  <a:pt x="0" y="1193"/>
                </a:lnTo>
                <a:lnTo>
                  <a:pt x="1523" y="1562"/>
                </a:lnTo>
                <a:lnTo>
                  <a:pt x="1828" y="380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833621" y="4257733"/>
            <a:ext cx="18415" cy="15875"/>
          </a:xfrm>
          <a:custGeom>
            <a:avLst/>
            <a:gdLst/>
            <a:ahLst/>
            <a:cxnLst/>
            <a:rect l="l" t="t" r="r" b="b"/>
            <a:pathLst>
              <a:path w="18415" h="15875">
                <a:moveTo>
                  <a:pt x="2882" y="0"/>
                </a:moveTo>
                <a:lnTo>
                  <a:pt x="0" y="11811"/>
                </a:lnTo>
                <a:lnTo>
                  <a:pt x="15227" y="15519"/>
                </a:lnTo>
                <a:lnTo>
                  <a:pt x="18122" y="3708"/>
                </a:lnTo>
                <a:lnTo>
                  <a:pt x="28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504831" y="4097807"/>
            <a:ext cx="277495" cy="267970"/>
          </a:xfrm>
          <a:custGeom>
            <a:avLst/>
            <a:gdLst/>
            <a:ahLst/>
            <a:cxnLst/>
            <a:rect l="l" t="t" r="r" b="b"/>
            <a:pathLst>
              <a:path w="277495" h="267970">
                <a:moveTo>
                  <a:pt x="265043" y="174278"/>
                </a:moveTo>
                <a:lnTo>
                  <a:pt x="94535" y="174278"/>
                </a:lnTo>
                <a:lnTo>
                  <a:pt x="116268" y="175259"/>
                </a:lnTo>
                <a:lnTo>
                  <a:pt x="125149" y="191958"/>
                </a:lnTo>
                <a:lnTo>
                  <a:pt x="138107" y="224043"/>
                </a:lnTo>
                <a:lnTo>
                  <a:pt x="150306" y="254762"/>
                </a:lnTo>
                <a:lnTo>
                  <a:pt x="156908" y="267360"/>
                </a:lnTo>
                <a:lnTo>
                  <a:pt x="166650" y="252439"/>
                </a:lnTo>
                <a:lnTo>
                  <a:pt x="174905" y="230047"/>
                </a:lnTo>
                <a:lnTo>
                  <a:pt x="182906" y="203198"/>
                </a:lnTo>
                <a:lnTo>
                  <a:pt x="191884" y="174904"/>
                </a:lnTo>
                <a:lnTo>
                  <a:pt x="263861" y="174904"/>
                </a:lnTo>
                <a:lnTo>
                  <a:pt x="265043" y="174278"/>
                </a:lnTo>
                <a:close/>
              </a:path>
              <a:path w="277495" h="267970">
                <a:moveTo>
                  <a:pt x="263861" y="174904"/>
                </a:moveTo>
                <a:lnTo>
                  <a:pt x="191884" y="174904"/>
                </a:lnTo>
                <a:lnTo>
                  <a:pt x="210777" y="180274"/>
                </a:lnTo>
                <a:lnTo>
                  <a:pt x="235870" y="180919"/>
                </a:lnTo>
                <a:lnTo>
                  <a:pt x="260364" y="176756"/>
                </a:lnTo>
                <a:lnTo>
                  <a:pt x="263861" y="174904"/>
                </a:lnTo>
                <a:close/>
              </a:path>
              <a:path w="277495" h="267970">
                <a:moveTo>
                  <a:pt x="48044" y="14376"/>
                </a:moveTo>
                <a:lnTo>
                  <a:pt x="46723" y="17259"/>
                </a:lnTo>
                <a:lnTo>
                  <a:pt x="47561" y="18999"/>
                </a:lnTo>
                <a:lnTo>
                  <a:pt x="55449" y="37037"/>
                </a:lnTo>
                <a:lnTo>
                  <a:pt x="63557" y="56946"/>
                </a:lnTo>
                <a:lnTo>
                  <a:pt x="73064" y="78085"/>
                </a:lnTo>
                <a:lnTo>
                  <a:pt x="85153" y="99809"/>
                </a:lnTo>
                <a:lnTo>
                  <a:pt x="62005" y="116256"/>
                </a:lnTo>
                <a:lnTo>
                  <a:pt x="38457" y="136539"/>
                </a:lnTo>
                <a:lnTo>
                  <a:pt x="16968" y="158729"/>
                </a:lnTo>
                <a:lnTo>
                  <a:pt x="0" y="180898"/>
                </a:lnTo>
                <a:lnTo>
                  <a:pt x="16411" y="180273"/>
                </a:lnTo>
                <a:lnTo>
                  <a:pt x="54586" y="177007"/>
                </a:lnTo>
                <a:lnTo>
                  <a:pt x="94535" y="174278"/>
                </a:lnTo>
                <a:lnTo>
                  <a:pt x="265043" y="174278"/>
                </a:lnTo>
                <a:lnTo>
                  <a:pt x="277456" y="167703"/>
                </a:lnTo>
                <a:lnTo>
                  <a:pt x="268306" y="155916"/>
                </a:lnTo>
                <a:lnTo>
                  <a:pt x="245602" y="130578"/>
                </a:lnTo>
                <a:lnTo>
                  <a:pt x="222407" y="100577"/>
                </a:lnTo>
                <a:lnTo>
                  <a:pt x="211785" y="74802"/>
                </a:lnTo>
                <a:lnTo>
                  <a:pt x="212545" y="56714"/>
                </a:lnTo>
                <a:lnTo>
                  <a:pt x="212890" y="51473"/>
                </a:lnTo>
                <a:lnTo>
                  <a:pt x="140055" y="51473"/>
                </a:lnTo>
                <a:lnTo>
                  <a:pt x="124398" y="43207"/>
                </a:lnTo>
                <a:lnTo>
                  <a:pt x="98066" y="32591"/>
                </a:lnTo>
                <a:lnTo>
                  <a:pt x="70300" y="22351"/>
                </a:lnTo>
                <a:lnTo>
                  <a:pt x="48044" y="14376"/>
                </a:lnTo>
                <a:close/>
              </a:path>
              <a:path w="277495" h="267970">
                <a:moveTo>
                  <a:pt x="208991" y="0"/>
                </a:moveTo>
                <a:lnTo>
                  <a:pt x="206616" y="38"/>
                </a:lnTo>
                <a:lnTo>
                  <a:pt x="206318" y="2158"/>
                </a:lnTo>
                <a:lnTo>
                  <a:pt x="206226" y="3086"/>
                </a:lnTo>
                <a:lnTo>
                  <a:pt x="190636" y="12307"/>
                </a:lnTo>
                <a:lnTo>
                  <a:pt x="170008" y="26730"/>
                </a:lnTo>
                <a:lnTo>
                  <a:pt x="150951" y="41424"/>
                </a:lnTo>
                <a:lnTo>
                  <a:pt x="140055" y="51473"/>
                </a:lnTo>
                <a:lnTo>
                  <a:pt x="212890" y="51473"/>
                </a:lnTo>
                <a:lnTo>
                  <a:pt x="213723" y="38811"/>
                </a:lnTo>
                <a:lnTo>
                  <a:pt x="213665" y="20974"/>
                </a:lnTo>
                <a:lnTo>
                  <a:pt x="210718" y="3086"/>
                </a:lnTo>
                <a:lnTo>
                  <a:pt x="212077" y="2158"/>
                </a:lnTo>
                <a:lnTo>
                  <a:pt x="211770" y="1244"/>
                </a:lnTo>
                <a:lnTo>
                  <a:pt x="209981" y="1244"/>
                </a:lnTo>
                <a:lnTo>
                  <a:pt x="208991" y="0"/>
                </a:lnTo>
                <a:close/>
              </a:path>
              <a:path w="277495" h="267970">
                <a:moveTo>
                  <a:pt x="211531" y="533"/>
                </a:moveTo>
                <a:lnTo>
                  <a:pt x="209981" y="1244"/>
                </a:lnTo>
                <a:lnTo>
                  <a:pt x="211770" y="1244"/>
                </a:lnTo>
                <a:lnTo>
                  <a:pt x="211531" y="5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503507" y="4068057"/>
            <a:ext cx="11430" cy="9525"/>
          </a:xfrm>
          <a:custGeom>
            <a:avLst/>
            <a:gdLst/>
            <a:ahLst/>
            <a:cxnLst/>
            <a:rect l="l" t="t" r="r" b="b"/>
            <a:pathLst>
              <a:path w="11429" h="9525">
                <a:moveTo>
                  <a:pt x="1739" y="0"/>
                </a:moveTo>
                <a:lnTo>
                  <a:pt x="0" y="7073"/>
                </a:lnTo>
                <a:lnTo>
                  <a:pt x="9118" y="9296"/>
                </a:lnTo>
                <a:lnTo>
                  <a:pt x="10845" y="2209"/>
                </a:lnTo>
                <a:lnTo>
                  <a:pt x="1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517460" y="4090657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59" h="8889">
                <a:moveTo>
                  <a:pt x="1587" y="0"/>
                </a:moveTo>
                <a:lnTo>
                  <a:pt x="0" y="6502"/>
                </a:lnTo>
                <a:lnTo>
                  <a:pt x="8382" y="8547"/>
                </a:lnTo>
                <a:lnTo>
                  <a:pt x="9982" y="2031"/>
                </a:lnTo>
                <a:lnTo>
                  <a:pt x="15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524600" y="4074919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89">
                <a:moveTo>
                  <a:pt x="7696" y="0"/>
                </a:moveTo>
                <a:lnTo>
                  <a:pt x="0" y="1676"/>
                </a:lnTo>
                <a:lnTo>
                  <a:pt x="3009" y="8813"/>
                </a:lnTo>
                <a:lnTo>
                  <a:pt x="7886" y="8508"/>
                </a:lnTo>
                <a:lnTo>
                  <a:pt x="7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541153" y="4084886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79">
                <a:moveTo>
                  <a:pt x="1079" y="0"/>
                </a:moveTo>
                <a:lnTo>
                  <a:pt x="0" y="584"/>
                </a:lnTo>
                <a:lnTo>
                  <a:pt x="584" y="3416"/>
                </a:lnTo>
                <a:lnTo>
                  <a:pt x="749" y="3594"/>
                </a:lnTo>
                <a:lnTo>
                  <a:pt x="2844" y="4851"/>
                </a:lnTo>
                <a:lnTo>
                  <a:pt x="3657" y="4406"/>
                </a:lnTo>
                <a:lnTo>
                  <a:pt x="3378" y="1739"/>
                </a:lnTo>
                <a:lnTo>
                  <a:pt x="1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571408" y="4096253"/>
            <a:ext cx="3810" cy="317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596" y="0"/>
                </a:moveTo>
                <a:lnTo>
                  <a:pt x="0" y="2412"/>
                </a:lnTo>
                <a:lnTo>
                  <a:pt x="3124" y="3174"/>
                </a:lnTo>
                <a:lnTo>
                  <a:pt x="3721" y="749"/>
                </a:lnTo>
                <a:lnTo>
                  <a:pt x="5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595396" y="41105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101"/>
                </a:move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595396" y="41105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101"/>
                </a:moveTo>
              </a:path>
            </a:pathLst>
          </a:custGeom>
          <a:ln w="3175">
            <a:solidFill>
              <a:srgbClr val="8961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607643" y="4108491"/>
            <a:ext cx="7620" cy="8890"/>
          </a:xfrm>
          <a:custGeom>
            <a:avLst/>
            <a:gdLst/>
            <a:ahLst/>
            <a:cxnLst/>
            <a:rect l="l" t="t" r="r" b="b"/>
            <a:pathLst>
              <a:path w="7620" h="8889">
                <a:moveTo>
                  <a:pt x="2108" y="0"/>
                </a:moveTo>
                <a:lnTo>
                  <a:pt x="0" y="8597"/>
                </a:lnTo>
                <a:lnTo>
                  <a:pt x="6934" y="6210"/>
                </a:lnTo>
                <a:lnTo>
                  <a:pt x="7162" y="5295"/>
                </a:lnTo>
                <a:lnTo>
                  <a:pt x="21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624334" y="4117607"/>
            <a:ext cx="3810" cy="317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571" y="0"/>
                </a:moveTo>
                <a:lnTo>
                  <a:pt x="0" y="2324"/>
                </a:lnTo>
                <a:lnTo>
                  <a:pt x="3454" y="2667"/>
                </a:lnTo>
                <a:lnTo>
                  <a:pt x="3797" y="1270"/>
                </a:lnTo>
                <a:lnTo>
                  <a:pt x="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636085" y="4119795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80" y="0"/>
                </a:moveTo>
                <a:lnTo>
                  <a:pt x="0" y="1536"/>
                </a:lnTo>
                <a:lnTo>
                  <a:pt x="2451" y="1650"/>
                </a:lnTo>
                <a:lnTo>
                  <a:pt x="2590" y="1003"/>
                </a:lnTo>
                <a:lnTo>
                  <a:pt x="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368109" y="4430083"/>
            <a:ext cx="109855" cy="9525"/>
          </a:xfrm>
          <a:custGeom>
            <a:avLst/>
            <a:gdLst/>
            <a:ahLst/>
            <a:cxnLst/>
            <a:rect l="l" t="t" r="r" b="b"/>
            <a:pathLst>
              <a:path w="109854" h="9525">
                <a:moveTo>
                  <a:pt x="292" y="0"/>
                </a:moveTo>
                <a:lnTo>
                  <a:pt x="0" y="1193"/>
                </a:lnTo>
                <a:lnTo>
                  <a:pt x="812" y="1371"/>
                </a:lnTo>
                <a:lnTo>
                  <a:pt x="27382" y="6650"/>
                </a:lnTo>
                <a:lnTo>
                  <a:pt x="54548" y="9482"/>
                </a:lnTo>
                <a:lnTo>
                  <a:pt x="81735" y="8877"/>
                </a:lnTo>
                <a:lnTo>
                  <a:pt x="108369" y="3848"/>
                </a:lnTo>
                <a:lnTo>
                  <a:pt x="109518" y="3509"/>
                </a:lnTo>
                <a:lnTo>
                  <a:pt x="54530" y="3509"/>
                </a:lnTo>
                <a:lnTo>
                  <a:pt x="27986" y="2992"/>
                </a:lnTo>
                <a:lnTo>
                  <a:pt x="1104" y="139"/>
                </a:lnTo>
                <a:lnTo>
                  <a:pt x="292" y="0"/>
                </a:lnTo>
                <a:close/>
              </a:path>
              <a:path w="109854" h="9525">
                <a:moveTo>
                  <a:pt x="109296" y="1485"/>
                </a:moveTo>
                <a:lnTo>
                  <a:pt x="81079" y="2691"/>
                </a:lnTo>
                <a:lnTo>
                  <a:pt x="54530" y="3509"/>
                </a:lnTo>
                <a:lnTo>
                  <a:pt x="109518" y="3509"/>
                </a:lnTo>
                <a:lnTo>
                  <a:pt x="109520" y="2691"/>
                </a:lnTo>
                <a:lnTo>
                  <a:pt x="109296" y="14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548468" y="4414868"/>
            <a:ext cx="62865" cy="144780"/>
          </a:xfrm>
          <a:custGeom>
            <a:avLst/>
            <a:gdLst/>
            <a:ahLst/>
            <a:cxnLst/>
            <a:rect l="l" t="t" r="r" b="b"/>
            <a:pathLst>
              <a:path w="62865" h="144779">
                <a:moveTo>
                  <a:pt x="3657" y="0"/>
                </a:moveTo>
                <a:lnTo>
                  <a:pt x="3314" y="622"/>
                </a:lnTo>
                <a:lnTo>
                  <a:pt x="0" y="16465"/>
                </a:lnTo>
                <a:lnTo>
                  <a:pt x="3839" y="33867"/>
                </a:lnTo>
                <a:lnTo>
                  <a:pt x="11163" y="51046"/>
                </a:lnTo>
                <a:lnTo>
                  <a:pt x="18300" y="66217"/>
                </a:lnTo>
                <a:lnTo>
                  <a:pt x="26955" y="86015"/>
                </a:lnTo>
                <a:lnTo>
                  <a:pt x="36297" y="105702"/>
                </a:lnTo>
                <a:lnTo>
                  <a:pt x="46737" y="124778"/>
                </a:lnTo>
                <a:lnTo>
                  <a:pt x="58686" y="142747"/>
                </a:lnTo>
                <a:lnTo>
                  <a:pt x="59766" y="144195"/>
                </a:lnTo>
                <a:lnTo>
                  <a:pt x="62585" y="143217"/>
                </a:lnTo>
                <a:lnTo>
                  <a:pt x="61772" y="141312"/>
                </a:lnTo>
                <a:lnTo>
                  <a:pt x="45152" y="107443"/>
                </a:lnTo>
                <a:lnTo>
                  <a:pt x="27122" y="73015"/>
                </a:lnTo>
                <a:lnTo>
                  <a:pt x="12132" y="37639"/>
                </a:lnTo>
                <a:lnTo>
                  <a:pt x="4635" y="927"/>
                </a:lnTo>
                <a:lnTo>
                  <a:pt x="4597" y="228"/>
                </a:lnTo>
                <a:lnTo>
                  <a:pt x="3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819065" y="4311897"/>
            <a:ext cx="152920" cy="787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201237" y="2411580"/>
            <a:ext cx="460375" cy="457200"/>
          </a:xfrm>
          <a:custGeom>
            <a:avLst/>
            <a:gdLst/>
            <a:ahLst/>
            <a:cxnLst/>
            <a:rect l="l" t="t" r="r" b="b"/>
            <a:pathLst>
              <a:path w="460375" h="457200">
                <a:moveTo>
                  <a:pt x="74472" y="41021"/>
                </a:moveTo>
                <a:lnTo>
                  <a:pt x="73545" y="41694"/>
                </a:lnTo>
                <a:lnTo>
                  <a:pt x="72732" y="42456"/>
                </a:lnTo>
                <a:lnTo>
                  <a:pt x="71958" y="43218"/>
                </a:lnTo>
                <a:lnTo>
                  <a:pt x="70346" y="43218"/>
                </a:lnTo>
                <a:lnTo>
                  <a:pt x="67279" y="78625"/>
                </a:lnTo>
                <a:lnTo>
                  <a:pt x="67461" y="92886"/>
                </a:lnTo>
                <a:lnTo>
                  <a:pt x="69748" y="111734"/>
                </a:lnTo>
                <a:lnTo>
                  <a:pt x="74306" y="130154"/>
                </a:lnTo>
                <a:lnTo>
                  <a:pt x="79838" y="152893"/>
                </a:lnTo>
                <a:lnTo>
                  <a:pt x="84246" y="173286"/>
                </a:lnTo>
                <a:lnTo>
                  <a:pt x="85432" y="184670"/>
                </a:lnTo>
                <a:lnTo>
                  <a:pt x="62964" y="210965"/>
                </a:lnTo>
                <a:lnTo>
                  <a:pt x="41397" y="240931"/>
                </a:lnTo>
                <a:lnTo>
                  <a:pt x="21337" y="271774"/>
                </a:lnTo>
                <a:lnTo>
                  <a:pt x="2736" y="301764"/>
                </a:lnTo>
                <a:lnTo>
                  <a:pt x="0" y="306222"/>
                </a:lnTo>
                <a:lnTo>
                  <a:pt x="14300" y="310070"/>
                </a:lnTo>
                <a:lnTo>
                  <a:pt x="14681" y="310159"/>
                </a:lnTo>
                <a:lnTo>
                  <a:pt x="29902" y="314398"/>
                </a:lnTo>
                <a:lnTo>
                  <a:pt x="65308" y="321773"/>
                </a:lnTo>
                <a:lnTo>
                  <a:pt x="108312" y="329015"/>
                </a:lnTo>
                <a:lnTo>
                  <a:pt x="146329" y="332854"/>
                </a:lnTo>
                <a:lnTo>
                  <a:pt x="156031" y="349305"/>
                </a:lnTo>
                <a:lnTo>
                  <a:pt x="166898" y="365193"/>
                </a:lnTo>
                <a:lnTo>
                  <a:pt x="178378" y="380669"/>
                </a:lnTo>
                <a:lnTo>
                  <a:pt x="189915" y="395884"/>
                </a:lnTo>
                <a:lnTo>
                  <a:pt x="200898" y="410580"/>
                </a:lnTo>
                <a:lnTo>
                  <a:pt x="212064" y="425202"/>
                </a:lnTo>
                <a:lnTo>
                  <a:pt x="223716" y="439414"/>
                </a:lnTo>
                <a:lnTo>
                  <a:pt x="236156" y="452882"/>
                </a:lnTo>
                <a:lnTo>
                  <a:pt x="240004" y="456755"/>
                </a:lnTo>
                <a:lnTo>
                  <a:pt x="252831" y="445071"/>
                </a:lnTo>
                <a:lnTo>
                  <a:pt x="252920" y="444842"/>
                </a:lnTo>
                <a:lnTo>
                  <a:pt x="253047" y="444627"/>
                </a:lnTo>
                <a:lnTo>
                  <a:pt x="253111" y="444411"/>
                </a:lnTo>
                <a:lnTo>
                  <a:pt x="262582" y="429729"/>
                </a:lnTo>
                <a:lnTo>
                  <a:pt x="247142" y="429729"/>
                </a:lnTo>
                <a:lnTo>
                  <a:pt x="222268" y="405159"/>
                </a:lnTo>
                <a:lnTo>
                  <a:pt x="203522" y="374908"/>
                </a:lnTo>
                <a:lnTo>
                  <a:pt x="190993" y="344588"/>
                </a:lnTo>
                <a:lnTo>
                  <a:pt x="184772" y="319811"/>
                </a:lnTo>
                <a:lnTo>
                  <a:pt x="162475" y="305843"/>
                </a:lnTo>
                <a:lnTo>
                  <a:pt x="120205" y="302087"/>
                </a:lnTo>
                <a:lnTo>
                  <a:pt x="65543" y="302087"/>
                </a:lnTo>
                <a:lnTo>
                  <a:pt x="32816" y="301764"/>
                </a:lnTo>
                <a:lnTo>
                  <a:pt x="39978" y="294634"/>
                </a:lnTo>
                <a:lnTo>
                  <a:pt x="47096" y="286888"/>
                </a:lnTo>
                <a:lnTo>
                  <a:pt x="54170" y="278472"/>
                </a:lnTo>
                <a:lnTo>
                  <a:pt x="60833" y="269811"/>
                </a:lnTo>
                <a:lnTo>
                  <a:pt x="74661" y="254045"/>
                </a:lnTo>
                <a:lnTo>
                  <a:pt x="87349" y="237424"/>
                </a:lnTo>
                <a:lnTo>
                  <a:pt x="98585" y="219964"/>
                </a:lnTo>
                <a:lnTo>
                  <a:pt x="108064" y="201676"/>
                </a:lnTo>
                <a:lnTo>
                  <a:pt x="122005" y="201676"/>
                </a:lnTo>
                <a:lnTo>
                  <a:pt x="105633" y="165496"/>
                </a:lnTo>
                <a:lnTo>
                  <a:pt x="91401" y="124942"/>
                </a:lnTo>
                <a:lnTo>
                  <a:pt x="76701" y="70918"/>
                </a:lnTo>
                <a:lnTo>
                  <a:pt x="75488" y="52717"/>
                </a:lnTo>
                <a:lnTo>
                  <a:pt x="127386" y="52717"/>
                </a:lnTo>
                <a:lnTo>
                  <a:pt x="126106" y="52360"/>
                </a:lnTo>
                <a:lnTo>
                  <a:pt x="89972" y="43869"/>
                </a:lnTo>
                <a:lnTo>
                  <a:pt x="86427" y="43218"/>
                </a:lnTo>
                <a:lnTo>
                  <a:pt x="71958" y="43218"/>
                </a:lnTo>
                <a:lnTo>
                  <a:pt x="70396" y="43180"/>
                </a:lnTo>
                <a:lnTo>
                  <a:pt x="86220" y="43180"/>
                </a:lnTo>
                <a:lnTo>
                  <a:pt x="74472" y="41021"/>
                </a:lnTo>
                <a:close/>
              </a:path>
              <a:path w="460375" h="457200">
                <a:moveTo>
                  <a:pt x="302945" y="286486"/>
                </a:moveTo>
                <a:lnTo>
                  <a:pt x="301320" y="289801"/>
                </a:lnTo>
                <a:lnTo>
                  <a:pt x="294495" y="306545"/>
                </a:lnTo>
                <a:lnTo>
                  <a:pt x="289253" y="324002"/>
                </a:lnTo>
                <a:lnTo>
                  <a:pt x="284466" y="341668"/>
                </a:lnTo>
                <a:lnTo>
                  <a:pt x="279006" y="359041"/>
                </a:lnTo>
                <a:lnTo>
                  <a:pt x="271848" y="377169"/>
                </a:lnTo>
                <a:lnTo>
                  <a:pt x="263921" y="394843"/>
                </a:lnTo>
                <a:lnTo>
                  <a:pt x="255571" y="412287"/>
                </a:lnTo>
                <a:lnTo>
                  <a:pt x="247142" y="429729"/>
                </a:lnTo>
                <a:lnTo>
                  <a:pt x="262582" y="429729"/>
                </a:lnTo>
                <a:lnTo>
                  <a:pt x="265765" y="424796"/>
                </a:lnTo>
                <a:lnTo>
                  <a:pt x="277877" y="402578"/>
                </a:lnTo>
                <a:lnTo>
                  <a:pt x="288792" y="378629"/>
                </a:lnTo>
                <a:lnTo>
                  <a:pt x="297853" y="353822"/>
                </a:lnTo>
                <a:lnTo>
                  <a:pt x="324185" y="353822"/>
                </a:lnTo>
                <a:lnTo>
                  <a:pt x="367111" y="342066"/>
                </a:lnTo>
                <a:lnTo>
                  <a:pt x="408257" y="323627"/>
                </a:lnTo>
                <a:lnTo>
                  <a:pt x="414583" y="319773"/>
                </a:lnTo>
                <a:lnTo>
                  <a:pt x="383603" y="319773"/>
                </a:lnTo>
                <a:lnTo>
                  <a:pt x="383762" y="319684"/>
                </a:lnTo>
                <a:lnTo>
                  <a:pt x="306222" y="319684"/>
                </a:lnTo>
                <a:lnTo>
                  <a:pt x="307470" y="311863"/>
                </a:lnTo>
                <a:lnTo>
                  <a:pt x="308068" y="305843"/>
                </a:lnTo>
                <a:lnTo>
                  <a:pt x="308174" y="303748"/>
                </a:lnTo>
                <a:lnTo>
                  <a:pt x="308290" y="299158"/>
                </a:lnTo>
                <a:lnTo>
                  <a:pt x="308269" y="297640"/>
                </a:lnTo>
                <a:lnTo>
                  <a:pt x="308038" y="291439"/>
                </a:lnTo>
                <a:lnTo>
                  <a:pt x="307860" y="288061"/>
                </a:lnTo>
                <a:lnTo>
                  <a:pt x="302945" y="286486"/>
                </a:lnTo>
                <a:close/>
              </a:path>
              <a:path w="460375" h="457200">
                <a:moveTo>
                  <a:pt x="324185" y="353822"/>
                </a:moveTo>
                <a:lnTo>
                  <a:pt x="297853" y="353822"/>
                </a:lnTo>
                <a:lnTo>
                  <a:pt x="320348" y="354583"/>
                </a:lnTo>
                <a:lnTo>
                  <a:pt x="324185" y="353822"/>
                </a:lnTo>
                <a:close/>
              </a:path>
              <a:path w="460375" h="457200">
                <a:moveTo>
                  <a:pt x="450405" y="290360"/>
                </a:moveTo>
                <a:lnTo>
                  <a:pt x="430517" y="290360"/>
                </a:lnTo>
                <a:lnTo>
                  <a:pt x="419922" y="299158"/>
                </a:lnTo>
                <a:lnTo>
                  <a:pt x="408403" y="306909"/>
                </a:lnTo>
                <a:lnTo>
                  <a:pt x="396213" y="313739"/>
                </a:lnTo>
                <a:lnTo>
                  <a:pt x="383603" y="319773"/>
                </a:lnTo>
                <a:lnTo>
                  <a:pt x="414583" y="319773"/>
                </a:lnTo>
                <a:lnTo>
                  <a:pt x="427434" y="311943"/>
                </a:lnTo>
                <a:lnTo>
                  <a:pt x="444510" y="297640"/>
                </a:lnTo>
                <a:lnTo>
                  <a:pt x="450405" y="290360"/>
                </a:lnTo>
                <a:close/>
              </a:path>
              <a:path w="460375" h="457200">
                <a:moveTo>
                  <a:pt x="409832" y="304389"/>
                </a:moveTo>
                <a:lnTo>
                  <a:pt x="382539" y="313666"/>
                </a:lnTo>
                <a:lnTo>
                  <a:pt x="347785" y="317642"/>
                </a:lnTo>
                <a:lnTo>
                  <a:pt x="306222" y="319684"/>
                </a:lnTo>
                <a:lnTo>
                  <a:pt x="383762" y="319684"/>
                </a:lnTo>
                <a:lnTo>
                  <a:pt x="395725" y="313016"/>
                </a:lnTo>
                <a:lnTo>
                  <a:pt x="407600" y="305843"/>
                </a:lnTo>
                <a:lnTo>
                  <a:pt x="409832" y="304389"/>
                </a:lnTo>
                <a:close/>
              </a:path>
              <a:path w="460375" h="457200">
                <a:moveTo>
                  <a:pt x="415675" y="300582"/>
                </a:moveTo>
                <a:lnTo>
                  <a:pt x="409832" y="304389"/>
                </a:lnTo>
                <a:lnTo>
                  <a:pt x="411717" y="303748"/>
                </a:lnTo>
                <a:lnTo>
                  <a:pt x="415675" y="300582"/>
                </a:lnTo>
                <a:close/>
              </a:path>
              <a:path w="460375" h="457200">
                <a:moveTo>
                  <a:pt x="115747" y="301691"/>
                </a:moveTo>
                <a:lnTo>
                  <a:pt x="65543" y="302087"/>
                </a:lnTo>
                <a:lnTo>
                  <a:pt x="120205" y="302087"/>
                </a:lnTo>
                <a:lnTo>
                  <a:pt x="115747" y="301691"/>
                </a:lnTo>
                <a:close/>
              </a:path>
              <a:path w="460375" h="457200">
                <a:moveTo>
                  <a:pt x="353330" y="13804"/>
                </a:moveTo>
                <a:lnTo>
                  <a:pt x="345351" y="13804"/>
                </a:lnTo>
                <a:lnTo>
                  <a:pt x="347159" y="35765"/>
                </a:lnTo>
                <a:lnTo>
                  <a:pt x="349719" y="57684"/>
                </a:lnTo>
                <a:lnTo>
                  <a:pt x="351080" y="79568"/>
                </a:lnTo>
                <a:lnTo>
                  <a:pt x="349288" y="101422"/>
                </a:lnTo>
                <a:lnTo>
                  <a:pt x="342306" y="132283"/>
                </a:lnTo>
                <a:lnTo>
                  <a:pt x="335433" y="155200"/>
                </a:lnTo>
                <a:lnTo>
                  <a:pt x="330859" y="168316"/>
                </a:lnTo>
                <a:lnTo>
                  <a:pt x="330771" y="169773"/>
                </a:lnTo>
                <a:lnTo>
                  <a:pt x="349722" y="198647"/>
                </a:lnTo>
                <a:lnTo>
                  <a:pt x="381550" y="227037"/>
                </a:lnTo>
                <a:lnTo>
                  <a:pt x="417205" y="252580"/>
                </a:lnTo>
                <a:lnTo>
                  <a:pt x="447636" y="272910"/>
                </a:lnTo>
                <a:lnTo>
                  <a:pt x="445731" y="274294"/>
                </a:lnTo>
                <a:lnTo>
                  <a:pt x="438467" y="282511"/>
                </a:lnTo>
                <a:lnTo>
                  <a:pt x="436549" y="283883"/>
                </a:lnTo>
                <a:lnTo>
                  <a:pt x="415675" y="300582"/>
                </a:lnTo>
                <a:lnTo>
                  <a:pt x="419174" y="298302"/>
                </a:lnTo>
                <a:lnTo>
                  <a:pt x="430517" y="290360"/>
                </a:lnTo>
                <a:lnTo>
                  <a:pt x="450405" y="290360"/>
                </a:lnTo>
                <a:lnTo>
                  <a:pt x="458889" y="279882"/>
                </a:lnTo>
                <a:lnTo>
                  <a:pt x="459803" y="278472"/>
                </a:lnTo>
                <a:lnTo>
                  <a:pt x="460006" y="277152"/>
                </a:lnTo>
                <a:lnTo>
                  <a:pt x="459955" y="275882"/>
                </a:lnTo>
                <a:lnTo>
                  <a:pt x="446674" y="259129"/>
                </a:lnTo>
                <a:lnTo>
                  <a:pt x="378087" y="184670"/>
                </a:lnTo>
                <a:lnTo>
                  <a:pt x="355892" y="159143"/>
                </a:lnTo>
                <a:lnTo>
                  <a:pt x="358951" y="134557"/>
                </a:lnTo>
                <a:lnTo>
                  <a:pt x="360609" y="92886"/>
                </a:lnTo>
                <a:lnTo>
                  <a:pt x="360571" y="88045"/>
                </a:lnTo>
                <a:lnTo>
                  <a:pt x="359179" y="46605"/>
                </a:lnTo>
                <a:lnTo>
                  <a:pt x="359064" y="43869"/>
                </a:lnTo>
                <a:lnTo>
                  <a:pt x="353330" y="13804"/>
                </a:lnTo>
                <a:close/>
              </a:path>
              <a:path w="460375" h="457200">
                <a:moveTo>
                  <a:pt x="122005" y="201676"/>
                </a:moveTo>
                <a:lnTo>
                  <a:pt x="108064" y="201676"/>
                </a:lnTo>
                <a:lnTo>
                  <a:pt x="109575" y="204863"/>
                </a:lnTo>
                <a:lnTo>
                  <a:pt x="110959" y="208089"/>
                </a:lnTo>
                <a:lnTo>
                  <a:pt x="112522" y="211264"/>
                </a:lnTo>
                <a:lnTo>
                  <a:pt x="116278" y="214345"/>
                </a:lnTo>
                <a:lnTo>
                  <a:pt x="120713" y="213429"/>
                </a:lnTo>
                <a:lnTo>
                  <a:pt x="123776" y="209771"/>
                </a:lnTo>
                <a:lnTo>
                  <a:pt x="123418" y="204622"/>
                </a:lnTo>
                <a:lnTo>
                  <a:pt x="122005" y="201676"/>
                </a:lnTo>
                <a:close/>
              </a:path>
              <a:path w="460375" h="457200">
                <a:moveTo>
                  <a:pt x="127386" y="52717"/>
                </a:moveTo>
                <a:lnTo>
                  <a:pt x="75488" y="52717"/>
                </a:lnTo>
                <a:lnTo>
                  <a:pt x="104673" y="63091"/>
                </a:lnTo>
                <a:lnTo>
                  <a:pt x="206959" y="103847"/>
                </a:lnTo>
                <a:lnTo>
                  <a:pt x="226386" y="101782"/>
                </a:lnTo>
                <a:lnTo>
                  <a:pt x="248751" y="88045"/>
                </a:lnTo>
                <a:lnTo>
                  <a:pt x="260144" y="78625"/>
                </a:lnTo>
                <a:lnTo>
                  <a:pt x="208495" y="78625"/>
                </a:lnTo>
                <a:lnTo>
                  <a:pt x="169929" y="64582"/>
                </a:lnTo>
                <a:lnTo>
                  <a:pt x="127386" y="52717"/>
                </a:lnTo>
                <a:close/>
              </a:path>
              <a:path w="460375" h="457200">
                <a:moveTo>
                  <a:pt x="341985" y="1803"/>
                </a:moveTo>
                <a:lnTo>
                  <a:pt x="266012" y="42343"/>
                </a:lnTo>
                <a:lnTo>
                  <a:pt x="227210" y="66666"/>
                </a:lnTo>
                <a:lnTo>
                  <a:pt x="208495" y="78625"/>
                </a:lnTo>
                <a:lnTo>
                  <a:pt x="260144" y="78625"/>
                </a:lnTo>
                <a:lnTo>
                  <a:pt x="269931" y="70533"/>
                </a:lnTo>
                <a:lnTo>
                  <a:pt x="285800" y="57137"/>
                </a:lnTo>
                <a:lnTo>
                  <a:pt x="300528" y="46605"/>
                </a:lnTo>
                <a:lnTo>
                  <a:pt x="315423" y="36160"/>
                </a:lnTo>
                <a:lnTo>
                  <a:pt x="330156" y="25490"/>
                </a:lnTo>
                <a:lnTo>
                  <a:pt x="344398" y="14287"/>
                </a:lnTo>
                <a:lnTo>
                  <a:pt x="344754" y="14160"/>
                </a:lnTo>
                <a:lnTo>
                  <a:pt x="345033" y="13957"/>
                </a:lnTo>
                <a:lnTo>
                  <a:pt x="345351" y="13804"/>
                </a:lnTo>
                <a:lnTo>
                  <a:pt x="353330" y="13804"/>
                </a:lnTo>
                <a:lnTo>
                  <a:pt x="352221" y="7988"/>
                </a:lnTo>
                <a:lnTo>
                  <a:pt x="352158" y="7823"/>
                </a:lnTo>
                <a:lnTo>
                  <a:pt x="351993" y="7785"/>
                </a:lnTo>
                <a:lnTo>
                  <a:pt x="351929" y="7645"/>
                </a:lnTo>
                <a:lnTo>
                  <a:pt x="353656" y="4216"/>
                </a:lnTo>
                <a:lnTo>
                  <a:pt x="351911" y="2565"/>
                </a:lnTo>
                <a:lnTo>
                  <a:pt x="344512" y="2565"/>
                </a:lnTo>
                <a:lnTo>
                  <a:pt x="343344" y="2044"/>
                </a:lnTo>
                <a:lnTo>
                  <a:pt x="341985" y="1803"/>
                </a:lnTo>
                <a:close/>
              </a:path>
              <a:path w="460375" h="457200">
                <a:moveTo>
                  <a:pt x="349199" y="0"/>
                </a:moveTo>
                <a:lnTo>
                  <a:pt x="345109" y="2197"/>
                </a:lnTo>
                <a:lnTo>
                  <a:pt x="344830" y="2400"/>
                </a:lnTo>
                <a:lnTo>
                  <a:pt x="344512" y="2565"/>
                </a:lnTo>
                <a:lnTo>
                  <a:pt x="351911" y="2565"/>
                </a:lnTo>
                <a:lnTo>
                  <a:pt x="3491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531031" y="2444673"/>
            <a:ext cx="0" cy="109855"/>
          </a:xfrm>
          <a:custGeom>
            <a:avLst/>
            <a:gdLst/>
            <a:ahLst/>
            <a:cxnLst/>
            <a:rect l="l" t="t" r="r" b="b"/>
            <a:pathLst>
              <a:path h="109855">
                <a:moveTo>
                  <a:pt x="0" y="0"/>
                </a:moveTo>
                <a:lnTo>
                  <a:pt x="0" y="109702"/>
                </a:lnTo>
              </a:path>
            </a:pathLst>
          </a:custGeom>
          <a:ln w="14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512391" y="2583125"/>
            <a:ext cx="59690" cy="57150"/>
          </a:xfrm>
          <a:custGeom>
            <a:avLst/>
            <a:gdLst/>
            <a:ahLst/>
            <a:cxnLst/>
            <a:rect l="l" t="t" r="r" b="b"/>
            <a:pathLst>
              <a:path w="59689" h="57150">
                <a:moveTo>
                  <a:pt x="838" y="0"/>
                </a:moveTo>
                <a:lnTo>
                  <a:pt x="0" y="254"/>
                </a:lnTo>
                <a:lnTo>
                  <a:pt x="139" y="787"/>
                </a:lnTo>
                <a:lnTo>
                  <a:pt x="3169" y="8201"/>
                </a:lnTo>
                <a:lnTo>
                  <a:pt x="7654" y="14392"/>
                </a:lnTo>
                <a:lnTo>
                  <a:pt x="13202" y="19825"/>
                </a:lnTo>
                <a:lnTo>
                  <a:pt x="19418" y="24968"/>
                </a:lnTo>
                <a:lnTo>
                  <a:pt x="59372" y="56845"/>
                </a:lnTo>
                <a:lnTo>
                  <a:pt x="59575" y="56629"/>
                </a:lnTo>
                <a:lnTo>
                  <a:pt x="28206" y="31229"/>
                </a:lnTo>
                <a:lnTo>
                  <a:pt x="19978" y="24775"/>
                </a:lnTo>
                <a:lnTo>
                  <a:pt x="11966" y="17921"/>
                </a:lnTo>
                <a:lnTo>
                  <a:pt x="5264" y="10049"/>
                </a:lnTo>
                <a:lnTo>
                  <a:pt x="965" y="546"/>
                </a:lnTo>
                <a:lnTo>
                  <a:pt x="8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467076" y="2504187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4">
                <a:moveTo>
                  <a:pt x="736" y="0"/>
                </a:moveTo>
                <a:lnTo>
                  <a:pt x="0" y="2971"/>
                </a:lnTo>
                <a:lnTo>
                  <a:pt x="3848" y="3898"/>
                </a:lnTo>
                <a:lnTo>
                  <a:pt x="4559" y="927"/>
                </a:lnTo>
                <a:lnTo>
                  <a:pt x="7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80623" y="2483293"/>
            <a:ext cx="8255" cy="6985"/>
          </a:xfrm>
          <a:custGeom>
            <a:avLst/>
            <a:gdLst/>
            <a:ahLst/>
            <a:cxnLst/>
            <a:rect l="l" t="t" r="r" b="b"/>
            <a:pathLst>
              <a:path w="8254" h="6985">
                <a:moveTo>
                  <a:pt x="1257" y="0"/>
                </a:moveTo>
                <a:lnTo>
                  <a:pt x="0" y="5207"/>
                </a:lnTo>
                <a:lnTo>
                  <a:pt x="6705" y="6845"/>
                </a:lnTo>
                <a:lnTo>
                  <a:pt x="7988" y="1625"/>
                </a:lnTo>
                <a:lnTo>
                  <a:pt x="12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486151" y="2494885"/>
            <a:ext cx="3810" cy="5080"/>
          </a:xfrm>
          <a:custGeom>
            <a:avLst/>
            <a:gdLst/>
            <a:ahLst/>
            <a:cxnLst/>
            <a:rect l="l" t="t" r="r" b="b"/>
            <a:pathLst>
              <a:path w="3810" h="5080">
                <a:moveTo>
                  <a:pt x="0" y="0"/>
                </a:moveTo>
                <a:lnTo>
                  <a:pt x="114" y="4635"/>
                </a:lnTo>
                <a:lnTo>
                  <a:pt x="1028" y="4864"/>
                </a:lnTo>
                <a:lnTo>
                  <a:pt x="1968" y="3124"/>
                </a:lnTo>
                <a:lnTo>
                  <a:pt x="2298" y="2552"/>
                </a:lnTo>
                <a:lnTo>
                  <a:pt x="3251" y="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86739" y="2497449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89">
                <a:moveTo>
                  <a:pt x="2984" y="0"/>
                </a:moveTo>
                <a:lnTo>
                  <a:pt x="0" y="2362"/>
                </a:lnTo>
                <a:lnTo>
                  <a:pt x="2895" y="5664"/>
                </a:lnTo>
                <a:lnTo>
                  <a:pt x="4013" y="6756"/>
                </a:lnTo>
                <a:lnTo>
                  <a:pt x="6451" y="8724"/>
                </a:lnTo>
                <a:lnTo>
                  <a:pt x="7886" y="7620"/>
                </a:lnTo>
                <a:lnTo>
                  <a:pt x="6451" y="4813"/>
                </a:lnTo>
                <a:lnTo>
                  <a:pt x="5613" y="3492"/>
                </a:lnTo>
                <a:lnTo>
                  <a:pt x="2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510349" y="24695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139" y="0"/>
                </a:moveTo>
                <a:lnTo>
                  <a:pt x="0" y="571"/>
                </a:lnTo>
                <a:lnTo>
                  <a:pt x="723" y="749"/>
                </a:lnTo>
                <a:lnTo>
                  <a:pt x="850" y="190"/>
                </a:lnTo>
                <a:lnTo>
                  <a:pt x="1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517432" y="2453427"/>
            <a:ext cx="5715" cy="6985"/>
          </a:xfrm>
          <a:custGeom>
            <a:avLst/>
            <a:gdLst/>
            <a:ahLst/>
            <a:cxnLst/>
            <a:rect l="l" t="t" r="r" b="b"/>
            <a:pathLst>
              <a:path w="5714" h="6985">
                <a:moveTo>
                  <a:pt x="5105" y="0"/>
                </a:moveTo>
                <a:lnTo>
                  <a:pt x="0" y="1498"/>
                </a:lnTo>
                <a:lnTo>
                  <a:pt x="3136" y="6400"/>
                </a:lnTo>
                <a:lnTo>
                  <a:pt x="4394" y="6375"/>
                </a:lnTo>
                <a:lnTo>
                  <a:pt x="51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502024" y="247436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4318" y="0"/>
                </a:moveTo>
                <a:lnTo>
                  <a:pt x="0" y="5346"/>
                </a:lnTo>
                <a:lnTo>
                  <a:pt x="6718" y="9994"/>
                </a:lnTo>
                <a:lnTo>
                  <a:pt x="10033" y="5435"/>
                </a:lnTo>
                <a:lnTo>
                  <a:pt x="43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516058" y="2458793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60" h="8889">
                <a:moveTo>
                  <a:pt x="1549" y="0"/>
                </a:moveTo>
                <a:lnTo>
                  <a:pt x="0" y="6324"/>
                </a:lnTo>
                <a:lnTo>
                  <a:pt x="8140" y="8305"/>
                </a:lnTo>
                <a:lnTo>
                  <a:pt x="9690" y="1981"/>
                </a:lnTo>
                <a:lnTo>
                  <a:pt x="1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544376" y="2631475"/>
            <a:ext cx="8255" cy="6985"/>
          </a:xfrm>
          <a:custGeom>
            <a:avLst/>
            <a:gdLst/>
            <a:ahLst/>
            <a:cxnLst/>
            <a:rect l="l" t="t" r="r" b="b"/>
            <a:pathLst>
              <a:path w="8254" h="6985">
                <a:moveTo>
                  <a:pt x="1511" y="0"/>
                </a:moveTo>
                <a:lnTo>
                  <a:pt x="0" y="3479"/>
                </a:lnTo>
                <a:lnTo>
                  <a:pt x="2806" y="6413"/>
                </a:lnTo>
                <a:lnTo>
                  <a:pt x="3428" y="6604"/>
                </a:lnTo>
                <a:lnTo>
                  <a:pt x="4648" y="6629"/>
                </a:lnTo>
                <a:lnTo>
                  <a:pt x="5181" y="6629"/>
                </a:lnTo>
                <a:lnTo>
                  <a:pt x="5587" y="6223"/>
                </a:lnTo>
                <a:lnTo>
                  <a:pt x="5727" y="5753"/>
                </a:lnTo>
                <a:lnTo>
                  <a:pt x="5994" y="5753"/>
                </a:lnTo>
                <a:lnTo>
                  <a:pt x="8242" y="4495"/>
                </a:lnTo>
                <a:lnTo>
                  <a:pt x="7150" y="571"/>
                </a:lnTo>
                <a:lnTo>
                  <a:pt x="1511" y="0"/>
                </a:lnTo>
                <a:close/>
              </a:path>
              <a:path w="8254" h="6985">
                <a:moveTo>
                  <a:pt x="5994" y="5753"/>
                </a:moveTo>
                <a:lnTo>
                  <a:pt x="5727" y="5753"/>
                </a:lnTo>
                <a:lnTo>
                  <a:pt x="5676" y="5930"/>
                </a:lnTo>
                <a:lnTo>
                  <a:pt x="5994" y="5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558189" y="2651160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5">
                <a:moveTo>
                  <a:pt x="4394" y="0"/>
                </a:moveTo>
                <a:lnTo>
                  <a:pt x="0" y="4698"/>
                </a:lnTo>
                <a:lnTo>
                  <a:pt x="6540" y="6540"/>
                </a:lnTo>
                <a:lnTo>
                  <a:pt x="7010" y="5613"/>
                </a:lnTo>
                <a:lnTo>
                  <a:pt x="4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564856" y="26708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279" y="0"/>
                </a:moveTo>
                <a:lnTo>
                  <a:pt x="0" y="1193"/>
                </a:lnTo>
                <a:lnTo>
                  <a:pt x="1536" y="1562"/>
                </a:lnTo>
                <a:lnTo>
                  <a:pt x="1828" y="380"/>
                </a:lnTo>
                <a:lnTo>
                  <a:pt x="2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581596" y="2655035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4">
                <a:moveTo>
                  <a:pt x="774" y="0"/>
                </a:moveTo>
                <a:lnTo>
                  <a:pt x="0" y="3175"/>
                </a:lnTo>
                <a:lnTo>
                  <a:pt x="4076" y="4165"/>
                </a:lnTo>
                <a:lnTo>
                  <a:pt x="4851" y="990"/>
                </a:lnTo>
                <a:lnTo>
                  <a:pt x="2806" y="508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598285" y="2664129"/>
            <a:ext cx="4445" cy="5080"/>
          </a:xfrm>
          <a:custGeom>
            <a:avLst/>
            <a:gdLst/>
            <a:ahLst/>
            <a:cxnLst/>
            <a:rect l="l" t="t" r="r" b="b"/>
            <a:pathLst>
              <a:path w="4445" h="5080">
                <a:moveTo>
                  <a:pt x="3124" y="0"/>
                </a:moveTo>
                <a:lnTo>
                  <a:pt x="0" y="1879"/>
                </a:lnTo>
                <a:lnTo>
                  <a:pt x="3225" y="4521"/>
                </a:lnTo>
                <a:lnTo>
                  <a:pt x="3987" y="4051"/>
                </a:lnTo>
                <a:lnTo>
                  <a:pt x="3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610981" y="26757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292" y="0"/>
                </a:moveTo>
                <a:lnTo>
                  <a:pt x="0" y="1193"/>
                </a:lnTo>
                <a:lnTo>
                  <a:pt x="1536" y="1574"/>
                </a:lnTo>
                <a:lnTo>
                  <a:pt x="1828" y="393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615982" y="2670915"/>
            <a:ext cx="18415" cy="15875"/>
          </a:xfrm>
          <a:custGeom>
            <a:avLst/>
            <a:gdLst/>
            <a:ahLst/>
            <a:cxnLst/>
            <a:rect l="l" t="t" r="r" b="b"/>
            <a:pathLst>
              <a:path w="18414" h="15875">
                <a:moveTo>
                  <a:pt x="2895" y="0"/>
                </a:moveTo>
                <a:lnTo>
                  <a:pt x="0" y="11823"/>
                </a:lnTo>
                <a:lnTo>
                  <a:pt x="15227" y="15532"/>
                </a:lnTo>
                <a:lnTo>
                  <a:pt x="18122" y="3708"/>
                </a:lnTo>
                <a:lnTo>
                  <a:pt x="28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287190" y="2510989"/>
            <a:ext cx="277495" cy="267970"/>
          </a:xfrm>
          <a:custGeom>
            <a:avLst/>
            <a:gdLst/>
            <a:ahLst/>
            <a:cxnLst/>
            <a:rect l="l" t="t" r="r" b="b"/>
            <a:pathLst>
              <a:path w="277495" h="267969">
                <a:moveTo>
                  <a:pt x="265047" y="174278"/>
                </a:moveTo>
                <a:lnTo>
                  <a:pt x="94535" y="174278"/>
                </a:lnTo>
                <a:lnTo>
                  <a:pt x="116268" y="175260"/>
                </a:lnTo>
                <a:lnTo>
                  <a:pt x="125149" y="191963"/>
                </a:lnTo>
                <a:lnTo>
                  <a:pt x="138107" y="224048"/>
                </a:lnTo>
                <a:lnTo>
                  <a:pt x="150306" y="254764"/>
                </a:lnTo>
                <a:lnTo>
                  <a:pt x="156908" y="267360"/>
                </a:lnTo>
                <a:lnTo>
                  <a:pt x="166656" y="252439"/>
                </a:lnTo>
                <a:lnTo>
                  <a:pt x="174910" y="230047"/>
                </a:lnTo>
                <a:lnTo>
                  <a:pt x="182908" y="203198"/>
                </a:lnTo>
                <a:lnTo>
                  <a:pt x="191884" y="174904"/>
                </a:lnTo>
                <a:lnTo>
                  <a:pt x="263865" y="174904"/>
                </a:lnTo>
                <a:lnTo>
                  <a:pt x="265047" y="174278"/>
                </a:lnTo>
                <a:close/>
              </a:path>
              <a:path w="277495" h="267969">
                <a:moveTo>
                  <a:pt x="263865" y="174904"/>
                </a:moveTo>
                <a:lnTo>
                  <a:pt x="191884" y="174904"/>
                </a:lnTo>
                <a:lnTo>
                  <a:pt x="210778" y="180274"/>
                </a:lnTo>
                <a:lnTo>
                  <a:pt x="235875" y="180919"/>
                </a:lnTo>
                <a:lnTo>
                  <a:pt x="260369" y="176756"/>
                </a:lnTo>
                <a:lnTo>
                  <a:pt x="263865" y="174904"/>
                </a:lnTo>
                <a:close/>
              </a:path>
              <a:path w="277495" h="267969">
                <a:moveTo>
                  <a:pt x="48044" y="14376"/>
                </a:moveTo>
                <a:lnTo>
                  <a:pt x="46723" y="17259"/>
                </a:lnTo>
                <a:lnTo>
                  <a:pt x="47574" y="18999"/>
                </a:lnTo>
                <a:lnTo>
                  <a:pt x="55456" y="37037"/>
                </a:lnTo>
                <a:lnTo>
                  <a:pt x="63563" y="56946"/>
                </a:lnTo>
                <a:lnTo>
                  <a:pt x="73070" y="78085"/>
                </a:lnTo>
                <a:lnTo>
                  <a:pt x="85153" y="99809"/>
                </a:lnTo>
                <a:lnTo>
                  <a:pt x="62007" y="116258"/>
                </a:lnTo>
                <a:lnTo>
                  <a:pt x="38461" y="136544"/>
                </a:lnTo>
                <a:lnTo>
                  <a:pt x="16973" y="158734"/>
                </a:lnTo>
                <a:lnTo>
                  <a:pt x="0" y="180898"/>
                </a:lnTo>
                <a:lnTo>
                  <a:pt x="16411" y="180273"/>
                </a:lnTo>
                <a:lnTo>
                  <a:pt x="54586" y="177007"/>
                </a:lnTo>
                <a:lnTo>
                  <a:pt x="94535" y="174278"/>
                </a:lnTo>
                <a:lnTo>
                  <a:pt x="265047" y="174278"/>
                </a:lnTo>
                <a:lnTo>
                  <a:pt x="277456" y="167703"/>
                </a:lnTo>
                <a:lnTo>
                  <a:pt x="268308" y="155916"/>
                </a:lnTo>
                <a:lnTo>
                  <a:pt x="245606" y="130579"/>
                </a:lnTo>
                <a:lnTo>
                  <a:pt x="222412" y="100582"/>
                </a:lnTo>
                <a:lnTo>
                  <a:pt x="211785" y="74815"/>
                </a:lnTo>
                <a:lnTo>
                  <a:pt x="212545" y="56719"/>
                </a:lnTo>
                <a:lnTo>
                  <a:pt x="212890" y="51473"/>
                </a:lnTo>
                <a:lnTo>
                  <a:pt x="140055" y="51473"/>
                </a:lnTo>
                <a:lnTo>
                  <a:pt x="124398" y="43207"/>
                </a:lnTo>
                <a:lnTo>
                  <a:pt x="98067" y="32591"/>
                </a:lnTo>
                <a:lnTo>
                  <a:pt x="70305" y="22351"/>
                </a:lnTo>
                <a:lnTo>
                  <a:pt x="48044" y="14376"/>
                </a:lnTo>
                <a:close/>
              </a:path>
              <a:path w="277495" h="267969">
                <a:moveTo>
                  <a:pt x="208991" y="0"/>
                </a:moveTo>
                <a:lnTo>
                  <a:pt x="206616" y="38"/>
                </a:lnTo>
                <a:lnTo>
                  <a:pt x="206318" y="2159"/>
                </a:lnTo>
                <a:lnTo>
                  <a:pt x="206226" y="3086"/>
                </a:lnTo>
                <a:lnTo>
                  <a:pt x="190644" y="12307"/>
                </a:lnTo>
                <a:lnTo>
                  <a:pt x="170018" y="26730"/>
                </a:lnTo>
                <a:lnTo>
                  <a:pt x="150958" y="41424"/>
                </a:lnTo>
                <a:lnTo>
                  <a:pt x="140055" y="51473"/>
                </a:lnTo>
                <a:lnTo>
                  <a:pt x="212890" y="51473"/>
                </a:lnTo>
                <a:lnTo>
                  <a:pt x="213723" y="38812"/>
                </a:lnTo>
                <a:lnTo>
                  <a:pt x="213665" y="20975"/>
                </a:lnTo>
                <a:lnTo>
                  <a:pt x="210718" y="3086"/>
                </a:lnTo>
                <a:lnTo>
                  <a:pt x="210896" y="2959"/>
                </a:lnTo>
                <a:lnTo>
                  <a:pt x="211086" y="2870"/>
                </a:lnTo>
                <a:lnTo>
                  <a:pt x="212089" y="2159"/>
                </a:lnTo>
                <a:lnTo>
                  <a:pt x="211775" y="1244"/>
                </a:lnTo>
                <a:lnTo>
                  <a:pt x="209994" y="1244"/>
                </a:lnTo>
                <a:lnTo>
                  <a:pt x="208991" y="0"/>
                </a:lnTo>
                <a:close/>
              </a:path>
              <a:path w="277495" h="267969">
                <a:moveTo>
                  <a:pt x="211531" y="533"/>
                </a:moveTo>
                <a:lnTo>
                  <a:pt x="209994" y="1244"/>
                </a:lnTo>
                <a:lnTo>
                  <a:pt x="211775" y="1244"/>
                </a:lnTo>
                <a:lnTo>
                  <a:pt x="211531" y="5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285868" y="2481239"/>
            <a:ext cx="11430" cy="9525"/>
          </a:xfrm>
          <a:custGeom>
            <a:avLst/>
            <a:gdLst/>
            <a:ahLst/>
            <a:cxnLst/>
            <a:rect l="l" t="t" r="r" b="b"/>
            <a:pathLst>
              <a:path w="11429" h="9525">
                <a:moveTo>
                  <a:pt x="1739" y="0"/>
                </a:moveTo>
                <a:lnTo>
                  <a:pt x="0" y="7073"/>
                </a:lnTo>
                <a:lnTo>
                  <a:pt x="9118" y="9296"/>
                </a:lnTo>
                <a:lnTo>
                  <a:pt x="10845" y="2222"/>
                </a:lnTo>
                <a:lnTo>
                  <a:pt x="1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299814" y="2503839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60" h="8889">
                <a:moveTo>
                  <a:pt x="1600" y="0"/>
                </a:moveTo>
                <a:lnTo>
                  <a:pt x="0" y="6515"/>
                </a:lnTo>
                <a:lnTo>
                  <a:pt x="8394" y="8547"/>
                </a:lnTo>
                <a:lnTo>
                  <a:pt x="9994" y="2031"/>
                </a:lnTo>
                <a:lnTo>
                  <a:pt x="1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306972" y="248810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89">
                <a:moveTo>
                  <a:pt x="7683" y="0"/>
                </a:moveTo>
                <a:lnTo>
                  <a:pt x="0" y="1676"/>
                </a:lnTo>
                <a:lnTo>
                  <a:pt x="2997" y="8813"/>
                </a:lnTo>
                <a:lnTo>
                  <a:pt x="7886" y="8508"/>
                </a:lnTo>
                <a:lnTo>
                  <a:pt x="76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323513" y="2498068"/>
            <a:ext cx="3810" cy="5080"/>
          </a:xfrm>
          <a:custGeom>
            <a:avLst/>
            <a:gdLst/>
            <a:ahLst/>
            <a:cxnLst/>
            <a:rect l="l" t="t" r="r" b="b"/>
            <a:pathLst>
              <a:path w="3810" h="5080">
                <a:moveTo>
                  <a:pt x="1079" y="0"/>
                </a:moveTo>
                <a:lnTo>
                  <a:pt x="0" y="584"/>
                </a:lnTo>
                <a:lnTo>
                  <a:pt x="584" y="3416"/>
                </a:lnTo>
                <a:lnTo>
                  <a:pt x="749" y="3606"/>
                </a:lnTo>
                <a:lnTo>
                  <a:pt x="2844" y="4851"/>
                </a:lnTo>
                <a:lnTo>
                  <a:pt x="3657" y="4406"/>
                </a:lnTo>
                <a:lnTo>
                  <a:pt x="3416" y="1930"/>
                </a:lnTo>
                <a:lnTo>
                  <a:pt x="3378" y="1752"/>
                </a:lnTo>
                <a:lnTo>
                  <a:pt x="1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353781" y="2509447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584" y="0"/>
                </a:moveTo>
                <a:lnTo>
                  <a:pt x="0" y="2400"/>
                </a:lnTo>
                <a:lnTo>
                  <a:pt x="3124" y="3174"/>
                </a:lnTo>
                <a:lnTo>
                  <a:pt x="3708" y="749"/>
                </a:lnTo>
                <a:lnTo>
                  <a:pt x="5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377755" y="25237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101"/>
                </a:move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377755" y="25237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101"/>
                </a:moveTo>
              </a:path>
            </a:pathLst>
          </a:custGeom>
          <a:ln w="3175">
            <a:solidFill>
              <a:srgbClr val="8961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390015" y="2521673"/>
            <a:ext cx="7620" cy="8890"/>
          </a:xfrm>
          <a:custGeom>
            <a:avLst/>
            <a:gdLst/>
            <a:ahLst/>
            <a:cxnLst/>
            <a:rect l="l" t="t" r="r" b="b"/>
            <a:pathLst>
              <a:path w="7620" h="8889">
                <a:moveTo>
                  <a:pt x="2095" y="0"/>
                </a:moveTo>
                <a:lnTo>
                  <a:pt x="0" y="8597"/>
                </a:lnTo>
                <a:lnTo>
                  <a:pt x="6921" y="6222"/>
                </a:lnTo>
                <a:lnTo>
                  <a:pt x="7162" y="5295"/>
                </a:lnTo>
                <a:lnTo>
                  <a:pt x="2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406693" y="2530789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584" y="0"/>
                </a:moveTo>
                <a:lnTo>
                  <a:pt x="0" y="2324"/>
                </a:lnTo>
                <a:lnTo>
                  <a:pt x="3454" y="2667"/>
                </a:lnTo>
                <a:lnTo>
                  <a:pt x="3797" y="1270"/>
                </a:lnTo>
                <a:lnTo>
                  <a:pt x="5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418457" y="2532976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368" y="0"/>
                </a:moveTo>
                <a:lnTo>
                  <a:pt x="0" y="1536"/>
                </a:lnTo>
                <a:lnTo>
                  <a:pt x="2438" y="1650"/>
                </a:lnTo>
                <a:lnTo>
                  <a:pt x="2590" y="1015"/>
                </a:lnTo>
                <a:lnTo>
                  <a:pt x="2209" y="825"/>
                </a:lnTo>
                <a:lnTo>
                  <a:pt x="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150475" y="2843265"/>
            <a:ext cx="109855" cy="9525"/>
          </a:xfrm>
          <a:custGeom>
            <a:avLst/>
            <a:gdLst/>
            <a:ahLst/>
            <a:cxnLst/>
            <a:rect l="l" t="t" r="r" b="b"/>
            <a:pathLst>
              <a:path w="109854" h="9525">
                <a:moveTo>
                  <a:pt x="292" y="0"/>
                </a:moveTo>
                <a:lnTo>
                  <a:pt x="0" y="1193"/>
                </a:lnTo>
                <a:lnTo>
                  <a:pt x="812" y="1371"/>
                </a:lnTo>
                <a:lnTo>
                  <a:pt x="27382" y="6655"/>
                </a:lnTo>
                <a:lnTo>
                  <a:pt x="54549" y="9486"/>
                </a:lnTo>
                <a:lnTo>
                  <a:pt x="81740" y="8879"/>
                </a:lnTo>
                <a:lnTo>
                  <a:pt x="108381" y="3848"/>
                </a:lnTo>
                <a:lnTo>
                  <a:pt x="109542" y="3514"/>
                </a:lnTo>
                <a:lnTo>
                  <a:pt x="54524" y="3514"/>
                </a:lnTo>
                <a:lnTo>
                  <a:pt x="27976" y="2997"/>
                </a:lnTo>
                <a:lnTo>
                  <a:pt x="1092" y="139"/>
                </a:lnTo>
                <a:lnTo>
                  <a:pt x="292" y="0"/>
                </a:lnTo>
                <a:close/>
              </a:path>
              <a:path w="109854" h="9525">
                <a:moveTo>
                  <a:pt x="109296" y="1485"/>
                </a:moveTo>
                <a:lnTo>
                  <a:pt x="81077" y="2693"/>
                </a:lnTo>
                <a:lnTo>
                  <a:pt x="54524" y="3514"/>
                </a:lnTo>
                <a:lnTo>
                  <a:pt x="109542" y="3514"/>
                </a:lnTo>
                <a:lnTo>
                  <a:pt x="109519" y="2693"/>
                </a:lnTo>
                <a:lnTo>
                  <a:pt x="109296" y="14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330829" y="2828062"/>
            <a:ext cx="62865" cy="144780"/>
          </a:xfrm>
          <a:custGeom>
            <a:avLst/>
            <a:gdLst/>
            <a:ahLst/>
            <a:cxnLst/>
            <a:rect l="l" t="t" r="r" b="b"/>
            <a:pathLst>
              <a:path w="62864" h="144780">
                <a:moveTo>
                  <a:pt x="3655" y="0"/>
                </a:moveTo>
                <a:lnTo>
                  <a:pt x="3312" y="609"/>
                </a:lnTo>
                <a:lnTo>
                  <a:pt x="0" y="16452"/>
                </a:lnTo>
                <a:lnTo>
                  <a:pt x="3844" y="33855"/>
                </a:lnTo>
                <a:lnTo>
                  <a:pt x="11172" y="51033"/>
                </a:lnTo>
                <a:lnTo>
                  <a:pt x="18311" y="66205"/>
                </a:lnTo>
                <a:lnTo>
                  <a:pt x="26960" y="86003"/>
                </a:lnTo>
                <a:lnTo>
                  <a:pt x="36302" y="105689"/>
                </a:lnTo>
                <a:lnTo>
                  <a:pt x="46741" y="124765"/>
                </a:lnTo>
                <a:lnTo>
                  <a:pt x="58684" y="142735"/>
                </a:lnTo>
                <a:lnTo>
                  <a:pt x="59764" y="144183"/>
                </a:lnTo>
                <a:lnTo>
                  <a:pt x="62596" y="143205"/>
                </a:lnTo>
                <a:lnTo>
                  <a:pt x="61770" y="141300"/>
                </a:lnTo>
                <a:lnTo>
                  <a:pt x="45152" y="107436"/>
                </a:lnTo>
                <a:lnTo>
                  <a:pt x="27126" y="73007"/>
                </a:lnTo>
                <a:lnTo>
                  <a:pt x="12141" y="37628"/>
                </a:lnTo>
                <a:lnTo>
                  <a:pt x="4646" y="914"/>
                </a:lnTo>
                <a:lnTo>
                  <a:pt x="4595" y="215"/>
                </a:lnTo>
                <a:lnTo>
                  <a:pt x="36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601425" y="2725080"/>
            <a:ext cx="152933" cy="787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398667" y="6754561"/>
            <a:ext cx="0" cy="10985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02"/>
                </a:lnTo>
              </a:path>
            </a:pathLst>
          </a:custGeom>
          <a:ln w="150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380020" y="6893026"/>
            <a:ext cx="59690" cy="57150"/>
          </a:xfrm>
          <a:custGeom>
            <a:avLst/>
            <a:gdLst/>
            <a:ahLst/>
            <a:cxnLst/>
            <a:rect l="l" t="t" r="r" b="b"/>
            <a:pathLst>
              <a:path w="59689" h="57150">
                <a:moveTo>
                  <a:pt x="838" y="0"/>
                </a:moveTo>
                <a:lnTo>
                  <a:pt x="0" y="254"/>
                </a:lnTo>
                <a:lnTo>
                  <a:pt x="152" y="787"/>
                </a:lnTo>
                <a:lnTo>
                  <a:pt x="3182" y="8194"/>
                </a:lnTo>
                <a:lnTo>
                  <a:pt x="7666" y="14381"/>
                </a:lnTo>
                <a:lnTo>
                  <a:pt x="13209" y="19812"/>
                </a:lnTo>
                <a:lnTo>
                  <a:pt x="19418" y="24955"/>
                </a:lnTo>
                <a:lnTo>
                  <a:pt x="59372" y="56832"/>
                </a:lnTo>
                <a:lnTo>
                  <a:pt x="59588" y="56629"/>
                </a:lnTo>
                <a:lnTo>
                  <a:pt x="28219" y="31216"/>
                </a:lnTo>
                <a:lnTo>
                  <a:pt x="19983" y="24763"/>
                </a:lnTo>
                <a:lnTo>
                  <a:pt x="11969" y="17908"/>
                </a:lnTo>
                <a:lnTo>
                  <a:pt x="5270" y="10037"/>
                </a:lnTo>
                <a:lnTo>
                  <a:pt x="977" y="533"/>
                </a:lnTo>
                <a:lnTo>
                  <a:pt x="8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334718" y="6814075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723" y="0"/>
                </a:moveTo>
                <a:lnTo>
                  <a:pt x="0" y="2971"/>
                </a:lnTo>
                <a:lnTo>
                  <a:pt x="3835" y="3898"/>
                </a:lnTo>
                <a:lnTo>
                  <a:pt x="4559" y="927"/>
                </a:lnTo>
                <a:lnTo>
                  <a:pt x="7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348253" y="6793181"/>
            <a:ext cx="8255" cy="6985"/>
          </a:xfrm>
          <a:custGeom>
            <a:avLst/>
            <a:gdLst/>
            <a:ahLst/>
            <a:cxnLst/>
            <a:rect l="l" t="t" r="r" b="b"/>
            <a:pathLst>
              <a:path w="8254" h="6984">
                <a:moveTo>
                  <a:pt x="1269" y="0"/>
                </a:moveTo>
                <a:lnTo>
                  <a:pt x="0" y="5207"/>
                </a:lnTo>
                <a:lnTo>
                  <a:pt x="6718" y="6845"/>
                </a:lnTo>
                <a:lnTo>
                  <a:pt x="7988" y="1625"/>
                </a:lnTo>
                <a:lnTo>
                  <a:pt x="12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353799" y="6804774"/>
            <a:ext cx="3810" cy="5080"/>
          </a:xfrm>
          <a:custGeom>
            <a:avLst/>
            <a:gdLst/>
            <a:ahLst/>
            <a:cxnLst/>
            <a:rect l="l" t="t" r="r" b="b"/>
            <a:pathLst>
              <a:path w="3810" h="5079">
                <a:moveTo>
                  <a:pt x="0" y="0"/>
                </a:moveTo>
                <a:lnTo>
                  <a:pt x="88" y="4635"/>
                </a:lnTo>
                <a:lnTo>
                  <a:pt x="1015" y="4864"/>
                </a:lnTo>
                <a:lnTo>
                  <a:pt x="1955" y="3124"/>
                </a:lnTo>
                <a:lnTo>
                  <a:pt x="2285" y="2552"/>
                </a:lnTo>
                <a:lnTo>
                  <a:pt x="3238" y="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354368" y="680735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2984" y="0"/>
                </a:moveTo>
                <a:lnTo>
                  <a:pt x="0" y="2349"/>
                </a:lnTo>
                <a:lnTo>
                  <a:pt x="2908" y="5651"/>
                </a:lnTo>
                <a:lnTo>
                  <a:pt x="4025" y="6743"/>
                </a:lnTo>
                <a:lnTo>
                  <a:pt x="6464" y="8712"/>
                </a:lnTo>
                <a:lnTo>
                  <a:pt x="7886" y="7619"/>
                </a:lnTo>
                <a:lnTo>
                  <a:pt x="6464" y="4800"/>
                </a:lnTo>
                <a:lnTo>
                  <a:pt x="5626" y="3479"/>
                </a:lnTo>
                <a:lnTo>
                  <a:pt x="2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377991" y="67794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39" y="0"/>
                </a:moveTo>
                <a:lnTo>
                  <a:pt x="0" y="558"/>
                </a:lnTo>
                <a:lnTo>
                  <a:pt x="723" y="736"/>
                </a:lnTo>
                <a:lnTo>
                  <a:pt x="850" y="177"/>
                </a:lnTo>
                <a:lnTo>
                  <a:pt x="1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385061" y="6763329"/>
            <a:ext cx="5715" cy="6985"/>
          </a:xfrm>
          <a:custGeom>
            <a:avLst/>
            <a:gdLst/>
            <a:ahLst/>
            <a:cxnLst/>
            <a:rect l="l" t="t" r="r" b="b"/>
            <a:pathLst>
              <a:path w="5714" h="6984">
                <a:moveTo>
                  <a:pt x="5105" y="0"/>
                </a:moveTo>
                <a:lnTo>
                  <a:pt x="0" y="1485"/>
                </a:lnTo>
                <a:lnTo>
                  <a:pt x="3136" y="6388"/>
                </a:lnTo>
                <a:lnTo>
                  <a:pt x="4394" y="6362"/>
                </a:lnTo>
                <a:lnTo>
                  <a:pt x="51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69666" y="678424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4318" y="0"/>
                </a:moveTo>
                <a:lnTo>
                  <a:pt x="0" y="5346"/>
                </a:lnTo>
                <a:lnTo>
                  <a:pt x="6705" y="9994"/>
                </a:lnTo>
                <a:lnTo>
                  <a:pt x="10020" y="5448"/>
                </a:lnTo>
                <a:lnTo>
                  <a:pt x="43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83688" y="6768682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60" h="8890">
                <a:moveTo>
                  <a:pt x="1549" y="0"/>
                </a:moveTo>
                <a:lnTo>
                  <a:pt x="0" y="6337"/>
                </a:lnTo>
                <a:lnTo>
                  <a:pt x="8140" y="8305"/>
                </a:lnTo>
                <a:lnTo>
                  <a:pt x="9690" y="1981"/>
                </a:lnTo>
                <a:lnTo>
                  <a:pt x="1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2020" y="6941363"/>
            <a:ext cx="8255" cy="6985"/>
          </a:xfrm>
          <a:custGeom>
            <a:avLst/>
            <a:gdLst/>
            <a:ahLst/>
            <a:cxnLst/>
            <a:rect l="l" t="t" r="r" b="b"/>
            <a:pathLst>
              <a:path w="8254" h="6984">
                <a:moveTo>
                  <a:pt x="1511" y="0"/>
                </a:moveTo>
                <a:lnTo>
                  <a:pt x="0" y="3479"/>
                </a:lnTo>
                <a:lnTo>
                  <a:pt x="2806" y="6413"/>
                </a:lnTo>
                <a:lnTo>
                  <a:pt x="3429" y="6604"/>
                </a:lnTo>
                <a:lnTo>
                  <a:pt x="4648" y="6629"/>
                </a:lnTo>
                <a:lnTo>
                  <a:pt x="5168" y="6629"/>
                </a:lnTo>
                <a:lnTo>
                  <a:pt x="5575" y="6223"/>
                </a:lnTo>
                <a:lnTo>
                  <a:pt x="5715" y="5753"/>
                </a:lnTo>
                <a:lnTo>
                  <a:pt x="5993" y="5753"/>
                </a:lnTo>
                <a:lnTo>
                  <a:pt x="8229" y="4495"/>
                </a:lnTo>
                <a:lnTo>
                  <a:pt x="7150" y="571"/>
                </a:lnTo>
                <a:lnTo>
                  <a:pt x="1511" y="0"/>
                </a:lnTo>
                <a:close/>
              </a:path>
              <a:path w="8254" h="6984">
                <a:moveTo>
                  <a:pt x="5993" y="5753"/>
                </a:moveTo>
                <a:lnTo>
                  <a:pt x="5715" y="5753"/>
                </a:lnTo>
                <a:lnTo>
                  <a:pt x="5676" y="5930"/>
                </a:lnTo>
                <a:lnTo>
                  <a:pt x="5993" y="5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25831" y="6961048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4">
                <a:moveTo>
                  <a:pt x="4381" y="0"/>
                </a:moveTo>
                <a:lnTo>
                  <a:pt x="0" y="4699"/>
                </a:lnTo>
                <a:lnTo>
                  <a:pt x="6540" y="6540"/>
                </a:lnTo>
                <a:lnTo>
                  <a:pt x="7010" y="5613"/>
                </a:lnTo>
                <a:lnTo>
                  <a:pt x="43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32487" y="69807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292" y="0"/>
                </a:moveTo>
                <a:lnTo>
                  <a:pt x="0" y="1193"/>
                </a:lnTo>
                <a:lnTo>
                  <a:pt x="1536" y="1562"/>
                </a:lnTo>
                <a:lnTo>
                  <a:pt x="1841" y="381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449225" y="696493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787" y="0"/>
                </a:moveTo>
                <a:lnTo>
                  <a:pt x="0" y="3162"/>
                </a:lnTo>
                <a:lnTo>
                  <a:pt x="4089" y="4152"/>
                </a:lnTo>
                <a:lnTo>
                  <a:pt x="4851" y="990"/>
                </a:lnTo>
                <a:lnTo>
                  <a:pt x="7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465927" y="6974018"/>
            <a:ext cx="4445" cy="5080"/>
          </a:xfrm>
          <a:custGeom>
            <a:avLst/>
            <a:gdLst/>
            <a:ahLst/>
            <a:cxnLst/>
            <a:rect l="l" t="t" r="r" b="b"/>
            <a:pathLst>
              <a:path w="4445" h="5079">
                <a:moveTo>
                  <a:pt x="3124" y="0"/>
                </a:moveTo>
                <a:lnTo>
                  <a:pt x="0" y="1879"/>
                </a:lnTo>
                <a:lnTo>
                  <a:pt x="3213" y="4521"/>
                </a:lnTo>
                <a:lnTo>
                  <a:pt x="3987" y="4064"/>
                </a:lnTo>
                <a:lnTo>
                  <a:pt x="3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78610" y="698563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292" y="0"/>
                </a:moveTo>
                <a:lnTo>
                  <a:pt x="0" y="1206"/>
                </a:lnTo>
                <a:lnTo>
                  <a:pt x="1536" y="1574"/>
                </a:lnTo>
                <a:lnTo>
                  <a:pt x="1841" y="393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483623" y="6980816"/>
            <a:ext cx="18415" cy="15875"/>
          </a:xfrm>
          <a:custGeom>
            <a:avLst/>
            <a:gdLst/>
            <a:ahLst/>
            <a:cxnLst/>
            <a:rect l="l" t="t" r="r" b="b"/>
            <a:pathLst>
              <a:path w="18414" h="15875">
                <a:moveTo>
                  <a:pt x="2882" y="0"/>
                </a:moveTo>
                <a:lnTo>
                  <a:pt x="0" y="11811"/>
                </a:lnTo>
                <a:lnTo>
                  <a:pt x="15227" y="15519"/>
                </a:lnTo>
                <a:lnTo>
                  <a:pt x="18122" y="3708"/>
                </a:lnTo>
                <a:lnTo>
                  <a:pt x="28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5" name="Группа 144"/>
          <p:cNvGrpSpPr/>
          <p:nvPr/>
        </p:nvGrpSpPr>
        <p:grpSpPr>
          <a:xfrm>
            <a:off x="5140132" y="6067425"/>
            <a:ext cx="460375" cy="457200"/>
            <a:chOff x="5068868" y="6721468"/>
            <a:chExt cx="460375" cy="457200"/>
          </a:xfrm>
        </p:grpSpPr>
        <p:sp>
          <p:nvSpPr>
            <p:cNvPr id="113" name="object 113"/>
            <p:cNvSpPr/>
            <p:nvPr/>
          </p:nvSpPr>
          <p:spPr>
            <a:xfrm>
              <a:off x="5068868" y="6721468"/>
              <a:ext cx="460375" cy="457200"/>
            </a:xfrm>
            <a:custGeom>
              <a:avLst/>
              <a:gdLst/>
              <a:ahLst/>
              <a:cxnLst/>
              <a:rect l="l" t="t" r="r" b="b"/>
              <a:pathLst>
                <a:path w="460375" h="457200">
                  <a:moveTo>
                    <a:pt x="74485" y="41020"/>
                  </a:moveTo>
                  <a:lnTo>
                    <a:pt x="73545" y="41694"/>
                  </a:lnTo>
                  <a:lnTo>
                    <a:pt x="72732" y="42456"/>
                  </a:lnTo>
                  <a:lnTo>
                    <a:pt x="71958" y="43218"/>
                  </a:lnTo>
                  <a:lnTo>
                    <a:pt x="70374" y="43218"/>
                  </a:lnTo>
                  <a:lnTo>
                    <a:pt x="67288" y="78625"/>
                  </a:lnTo>
                  <a:lnTo>
                    <a:pt x="67472" y="92888"/>
                  </a:lnTo>
                  <a:lnTo>
                    <a:pt x="69761" y="111734"/>
                  </a:lnTo>
                  <a:lnTo>
                    <a:pt x="74319" y="130154"/>
                  </a:lnTo>
                  <a:lnTo>
                    <a:pt x="79851" y="152893"/>
                  </a:lnTo>
                  <a:lnTo>
                    <a:pt x="84259" y="173286"/>
                  </a:lnTo>
                  <a:lnTo>
                    <a:pt x="85445" y="184670"/>
                  </a:lnTo>
                  <a:lnTo>
                    <a:pt x="62971" y="210965"/>
                  </a:lnTo>
                  <a:lnTo>
                    <a:pt x="41405" y="240931"/>
                  </a:lnTo>
                  <a:lnTo>
                    <a:pt x="21348" y="271774"/>
                  </a:lnTo>
                  <a:lnTo>
                    <a:pt x="2738" y="301777"/>
                  </a:lnTo>
                  <a:lnTo>
                    <a:pt x="0" y="306222"/>
                  </a:lnTo>
                  <a:lnTo>
                    <a:pt x="13525" y="309879"/>
                  </a:lnTo>
                  <a:lnTo>
                    <a:pt x="14681" y="310159"/>
                  </a:lnTo>
                  <a:lnTo>
                    <a:pt x="29904" y="314398"/>
                  </a:lnTo>
                  <a:lnTo>
                    <a:pt x="65312" y="321773"/>
                  </a:lnTo>
                  <a:lnTo>
                    <a:pt x="108317" y="329015"/>
                  </a:lnTo>
                  <a:lnTo>
                    <a:pt x="146329" y="332854"/>
                  </a:lnTo>
                  <a:lnTo>
                    <a:pt x="156036" y="349305"/>
                  </a:lnTo>
                  <a:lnTo>
                    <a:pt x="166903" y="365193"/>
                  </a:lnTo>
                  <a:lnTo>
                    <a:pt x="178379" y="380669"/>
                  </a:lnTo>
                  <a:lnTo>
                    <a:pt x="189915" y="395884"/>
                  </a:lnTo>
                  <a:lnTo>
                    <a:pt x="200898" y="410585"/>
                  </a:lnTo>
                  <a:lnTo>
                    <a:pt x="212066" y="425208"/>
                  </a:lnTo>
                  <a:lnTo>
                    <a:pt x="223721" y="439421"/>
                  </a:lnTo>
                  <a:lnTo>
                    <a:pt x="236169" y="452894"/>
                  </a:lnTo>
                  <a:lnTo>
                    <a:pt x="240017" y="456755"/>
                  </a:lnTo>
                  <a:lnTo>
                    <a:pt x="252844" y="445084"/>
                  </a:lnTo>
                  <a:lnTo>
                    <a:pt x="252920" y="444842"/>
                  </a:lnTo>
                  <a:lnTo>
                    <a:pt x="253047" y="444626"/>
                  </a:lnTo>
                  <a:lnTo>
                    <a:pt x="253111" y="444411"/>
                  </a:lnTo>
                  <a:lnTo>
                    <a:pt x="262586" y="429729"/>
                  </a:lnTo>
                  <a:lnTo>
                    <a:pt x="247154" y="429729"/>
                  </a:lnTo>
                  <a:lnTo>
                    <a:pt x="222278" y="405164"/>
                  </a:lnTo>
                  <a:lnTo>
                    <a:pt x="203530" y="374913"/>
                  </a:lnTo>
                  <a:lnTo>
                    <a:pt x="191001" y="344590"/>
                  </a:lnTo>
                  <a:lnTo>
                    <a:pt x="184785" y="319811"/>
                  </a:lnTo>
                  <a:lnTo>
                    <a:pt x="162481" y="305843"/>
                  </a:lnTo>
                  <a:lnTo>
                    <a:pt x="120251" y="302093"/>
                  </a:lnTo>
                  <a:lnTo>
                    <a:pt x="65543" y="302093"/>
                  </a:lnTo>
                  <a:lnTo>
                    <a:pt x="32816" y="301777"/>
                  </a:lnTo>
                  <a:lnTo>
                    <a:pt x="39980" y="294641"/>
                  </a:lnTo>
                  <a:lnTo>
                    <a:pt x="47101" y="286894"/>
                  </a:lnTo>
                  <a:lnTo>
                    <a:pt x="54169" y="278485"/>
                  </a:lnTo>
                  <a:lnTo>
                    <a:pt x="60832" y="269811"/>
                  </a:lnTo>
                  <a:lnTo>
                    <a:pt x="74669" y="254050"/>
                  </a:lnTo>
                  <a:lnTo>
                    <a:pt x="87360" y="237431"/>
                  </a:lnTo>
                  <a:lnTo>
                    <a:pt x="98598" y="219971"/>
                  </a:lnTo>
                  <a:lnTo>
                    <a:pt x="108077" y="201688"/>
                  </a:lnTo>
                  <a:lnTo>
                    <a:pt x="122006" y="201688"/>
                  </a:lnTo>
                  <a:lnTo>
                    <a:pt x="105638" y="165498"/>
                  </a:lnTo>
                  <a:lnTo>
                    <a:pt x="91401" y="124942"/>
                  </a:lnTo>
                  <a:lnTo>
                    <a:pt x="76713" y="70923"/>
                  </a:lnTo>
                  <a:lnTo>
                    <a:pt x="75501" y="52730"/>
                  </a:lnTo>
                  <a:lnTo>
                    <a:pt x="127435" y="52730"/>
                  </a:lnTo>
                  <a:lnTo>
                    <a:pt x="126109" y="52360"/>
                  </a:lnTo>
                  <a:lnTo>
                    <a:pt x="89977" y="43869"/>
                  </a:lnTo>
                  <a:lnTo>
                    <a:pt x="86434" y="43218"/>
                  </a:lnTo>
                  <a:lnTo>
                    <a:pt x="71958" y="43218"/>
                  </a:lnTo>
                  <a:lnTo>
                    <a:pt x="70408" y="43192"/>
                  </a:lnTo>
                  <a:lnTo>
                    <a:pt x="86296" y="43192"/>
                  </a:lnTo>
                  <a:lnTo>
                    <a:pt x="74485" y="41020"/>
                  </a:lnTo>
                  <a:close/>
                </a:path>
                <a:path w="460375" h="457200">
                  <a:moveTo>
                    <a:pt x="302958" y="286486"/>
                  </a:moveTo>
                  <a:lnTo>
                    <a:pt x="301320" y="289801"/>
                  </a:lnTo>
                  <a:lnTo>
                    <a:pt x="294501" y="306545"/>
                  </a:lnTo>
                  <a:lnTo>
                    <a:pt x="289259" y="324002"/>
                  </a:lnTo>
                  <a:lnTo>
                    <a:pt x="284473" y="341668"/>
                  </a:lnTo>
                  <a:lnTo>
                    <a:pt x="279019" y="359041"/>
                  </a:lnTo>
                  <a:lnTo>
                    <a:pt x="271856" y="377169"/>
                  </a:lnTo>
                  <a:lnTo>
                    <a:pt x="263929" y="394842"/>
                  </a:lnTo>
                  <a:lnTo>
                    <a:pt x="255582" y="412287"/>
                  </a:lnTo>
                  <a:lnTo>
                    <a:pt x="247154" y="429729"/>
                  </a:lnTo>
                  <a:lnTo>
                    <a:pt x="262586" y="429729"/>
                  </a:lnTo>
                  <a:lnTo>
                    <a:pt x="265770" y="424796"/>
                  </a:lnTo>
                  <a:lnTo>
                    <a:pt x="277883" y="402578"/>
                  </a:lnTo>
                  <a:lnTo>
                    <a:pt x="288799" y="378629"/>
                  </a:lnTo>
                  <a:lnTo>
                    <a:pt x="297865" y="353821"/>
                  </a:lnTo>
                  <a:lnTo>
                    <a:pt x="324219" y="353821"/>
                  </a:lnTo>
                  <a:lnTo>
                    <a:pt x="367117" y="342068"/>
                  </a:lnTo>
                  <a:lnTo>
                    <a:pt x="408257" y="323632"/>
                  </a:lnTo>
                  <a:lnTo>
                    <a:pt x="414592" y="319773"/>
                  </a:lnTo>
                  <a:lnTo>
                    <a:pt x="383616" y="319773"/>
                  </a:lnTo>
                  <a:lnTo>
                    <a:pt x="383775" y="319684"/>
                  </a:lnTo>
                  <a:lnTo>
                    <a:pt x="306235" y="319684"/>
                  </a:lnTo>
                  <a:lnTo>
                    <a:pt x="307477" y="311863"/>
                  </a:lnTo>
                  <a:lnTo>
                    <a:pt x="308076" y="305843"/>
                  </a:lnTo>
                  <a:lnTo>
                    <a:pt x="308183" y="303748"/>
                  </a:lnTo>
                  <a:lnTo>
                    <a:pt x="308301" y="299160"/>
                  </a:lnTo>
                  <a:lnTo>
                    <a:pt x="308280" y="297642"/>
                  </a:lnTo>
                  <a:lnTo>
                    <a:pt x="308051" y="291439"/>
                  </a:lnTo>
                  <a:lnTo>
                    <a:pt x="307860" y="288061"/>
                  </a:lnTo>
                  <a:lnTo>
                    <a:pt x="302958" y="286486"/>
                  </a:lnTo>
                  <a:close/>
                </a:path>
                <a:path w="460375" h="457200">
                  <a:moveTo>
                    <a:pt x="324219" y="353821"/>
                  </a:moveTo>
                  <a:lnTo>
                    <a:pt x="297865" y="353821"/>
                  </a:lnTo>
                  <a:lnTo>
                    <a:pt x="320355" y="354588"/>
                  </a:lnTo>
                  <a:lnTo>
                    <a:pt x="324219" y="353821"/>
                  </a:lnTo>
                  <a:close/>
                </a:path>
                <a:path w="460375" h="457200">
                  <a:moveTo>
                    <a:pt x="450406" y="290360"/>
                  </a:moveTo>
                  <a:lnTo>
                    <a:pt x="430517" y="290360"/>
                  </a:lnTo>
                  <a:lnTo>
                    <a:pt x="419927" y="299160"/>
                  </a:lnTo>
                  <a:lnTo>
                    <a:pt x="408409" y="306914"/>
                  </a:lnTo>
                  <a:lnTo>
                    <a:pt x="396220" y="313745"/>
                  </a:lnTo>
                  <a:lnTo>
                    <a:pt x="383616" y="319773"/>
                  </a:lnTo>
                  <a:lnTo>
                    <a:pt x="414592" y="319773"/>
                  </a:lnTo>
                  <a:lnTo>
                    <a:pt x="427434" y="311948"/>
                  </a:lnTo>
                  <a:lnTo>
                    <a:pt x="444510" y="297642"/>
                  </a:lnTo>
                  <a:lnTo>
                    <a:pt x="450406" y="290360"/>
                  </a:lnTo>
                  <a:close/>
                </a:path>
                <a:path w="460375" h="457200">
                  <a:moveTo>
                    <a:pt x="409829" y="304392"/>
                  </a:moveTo>
                  <a:lnTo>
                    <a:pt x="382543" y="313666"/>
                  </a:lnTo>
                  <a:lnTo>
                    <a:pt x="347790" y="317642"/>
                  </a:lnTo>
                  <a:lnTo>
                    <a:pt x="306235" y="319684"/>
                  </a:lnTo>
                  <a:lnTo>
                    <a:pt x="383775" y="319684"/>
                  </a:lnTo>
                  <a:lnTo>
                    <a:pt x="395730" y="313016"/>
                  </a:lnTo>
                  <a:lnTo>
                    <a:pt x="407601" y="305843"/>
                  </a:lnTo>
                  <a:lnTo>
                    <a:pt x="409829" y="304392"/>
                  </a:lnTo>
                  <a:close/>
                </a:path>
                <a:path w="460375" h="457200">
                  <a:moveTo>
                    <a:pt x="415709" y="300560"/>
                  </a:moveTo>
                  <a:lnTo>
                    <a:pt x="409829" y="304392"/>
                  </a:lnTo>
                  <a:lnTo>
                    <a:pt x="411723" y="303748"/>
                  </a:lnTo>
                  <a:lnTo>
                    <a:pt x="415709" y="300560"/>
                  </a:lnTo>
                  <a:close/>
                </a:path>
                <a:path w="460375" h="457200">
                  <a:moveTo>
                    <a:pt x="115749" y="301693"/>
                  </a:moveTo>
                  <a:lnTo>
                    <a:pt x="65543" y="302093"/>
                  </a:lnTo>
                  <a:lnTo>
                    <a:pt x="120251" y="302093"/>
                  </a:lnTo>
                  <a:lnTo>
                    <a:pt x="115749" y="301693"/>
                  </a:lnTo>
                  <a:close/>
                </a:path>
                <a:path w="460375" h="457200">
                  <a:moveTo>
                    <a:pt x="353343" y="13804"/>
                  </a:moveTo>
                  <a:lnTo>
                    <a:pt x="345351" y="13804"/>
                  </a:lnTo>
                  <a:lnTo>
                    <a:pt x="347161" y="35765"/>
                  </a:lnTo>
                  <a:lnTo>
                    <a:pt x="349724" y="57684"/>
                  </a:lnTo>
                  <a:lnTo>
                    <a:pt x="351085" y="79568"/>
                  </a:lnTo>
                  <a:lnTo>
                    <a:pt x="349288" y="101422"/>
                  </a:lnTo>
                  <a:lnTo>
                    <a:pt x="342314" y="132283"/>
                  </a:lnTo>
                  <a:lnTo>
                    <a:pt x="335445" y="155200"/>
                  </a:lnTo>
                  <a:lnTo>
                    <a:pt x="330871" y="168316"/>
                  </a:lnTo>
                  <a:lnTo>
                    <a:pt x="330784" y="169773"/>
                  </a:lnTo>
                  <a:lnTo>
                    <a:pt x="349728" y="198647"/>
                  </a:lnTo>
                  <a:lnTo>
                    <a:pt x="381552" y="227037"/>
                  </a:lnTo>
                  <a:lnTo>
                    <a:pt x="417205" y="252580"/>
                  </a:lnTo>
                  <a:lnTo>
                    <a:pt x="447636" y="272910"/>
                  </a:lnTo>
                  <a:lnTo>
                    <a:pt x="445744" y="274294"/>
                  </a:lnTo>
                  <a:lnTo>
                    <a:pt x="438467" y="282524"/>
                  </a:lnTo>
                  <a:lnTo>
                    <a:pt x="436562" y="283883"/>
                  </a:lnTo>
                  <a:lnTo>
                    <a:pt x="415709" y="300560"/>
                  </a:lnTo>
                  <a:lnTo>
                    <a:pt x="419174" y="298302"/>
                  </a:lnTo>
                  <a:lnTo>
                    <a:pt x="430517" y="290360"/>
                  </a:lnTo>
                  <a:lnTo>
                    <a:pt x="450406" y="290360"/>
                  </a:lnTo>
                  <a:lnTo>
                    <a:pt x="458889" y="279882"/>
                  </a:lnTo>
                  <a:lnTo>
                    <a:pt x="459803" y="278485"/>
                  </a:lnTo>
                  <a:lnTo>
                    <a:pt x="460019" y="277152"/>
                  </a:lnTo>
                  <a:lnTo>
                    <a:pt x="459968" y="275882"/>
                  </a:lnTo>
                  <a:lnTo>
                    <a:pt x="446680" y="259129"/>
                  </a:lnTo>
                  <a:lnTo>
                    <a:pt x="378093" y="184670"/>
                  </a:lnTo>
                  <a:lnTo>
                    <a:pt x="355904" y="159143"/>
                  </a:lnTo>
                  <a:lnTo>
                    <a:pt x="358963" y="134557"/>
                  </a:lnTo>
                  <a:lnTo>
                    <a:pt x="360622" y="92888"/>
                  </a:lnTo>
                  <a:lnTo>
                    <a:pt x="360583" y="88045"/>
                  </a:lnTo>
                  <a:lnTo>
                    <a:pt x="359192" y="46606"/>
                  </a:lnTo>
                  <a:lnTo>
                    <a:pt x="359076" y="43869"/>
                  </a:lnTo>
                  <a:lnTo>
                    <a:pt x="353343" y="13804"/>
                  </a:lnTo>
                  <a:close/>
                </a:path>
                <a:path w="460375" h="457200">
                  <a:moveTo>
                    <a:pt x="122006" y="201688"/>
                  </a:moveTo>
                  <a:lnTo>
                    <a:pt x="108077" y="201688"/>
                  </a:lnTo>
                  <a:lnTo>
                    <a:pt x="109575" y="204863"/>
                  </a:lnTo>
                  <a:lnTo>
                    <a:pt x="110972" y="208089"/>
                  </a:lnTo>
                  <a:lnTo>
                    <a:pt x="112534" y="211264"/>
                  </a:lnTo>
                  <a:lnTo>
                    <a:pt x="116289" y="214350"/>
                  </a:lnTo>
                  <a:lnTo>
                    <a:pt x="120719" y="213436"/>
                  </a:lnTo>
                  <a:lnTo>
                    <a:pt x="123778" y="209778"/>
                  </a:lnTo>
                  <a:lnTo>
                    <a:pt x="123418" y="204635"/>
                  </a:lnTo>
                  <a:lnTo>
                    <a:pt x="122006" y="201688"/>
                  </a:lnTo>
                  <a:close/>
                </a:path>
                <a:path w="460375" h="457200">
                  <a:moveTo>
                    <a:pt x="127435" y="52730"/>
                  </a:moveTo>
                  <a:lnTo>
                    <a:pt x="75501" y="52730"/>
                  </a:lnTo>
                  <a:lnTo>
                    <a:pt x="104684" y="63098"/>
                  </a:lnTo>
                  <a:lnTo>
                    <a:pt x="206971" y="103847"/>
                  </a:lnTo>
                  <a:lnTo>
                    <a:pt x="226397" y="101782"/>
                  </a:lnTo>
                  <a:lnTo>
                    <a:pt x="248759" y="88045"/>
                  </a:lnTo>
                  <a:lnTo>
                    <a:pt x="260151" y="78625"/>
                  </a:lnTo>
                  <a:lnTo>
                    <a:pt x="208508" y="78625"/>
                  </a:lnTo>
                  <a:lnTo>
                    <a:pt x="169934" y="64582"/>
                  </a:lnTo>
                  <a:lnTo>
                    <a:pt x="127435" y="52730"/>
                  </a:lnTo>
                  <a:close/>
                </a:path>
                <a:path w="460375" h="457200">
                  <a:moveTo>
                    <a:pt x="341998" y="1803"/>
                  </a:moveTo>
                  <a:lnTo>
                    <a:pt x="266025" y="42343"/>
                  </a:lnTo>
                  <a:lnTo>
                    <a:pt x="227223" y="66666"/>
                  </a:lnTo>
                  <a:lnTo>
                    <a:pt x="208508" y="78625"/>
                  </a:lnTo>
                  <a:lnTo>
                    <a:pt x="260151" y="78625"/>
                  </a:lnTo>
                  <a:lnTo>
                    <a:pt x="269938" y="70533"/>
                  </a:lnTo>
                  <a:lnTo>
                    <a:pt x="285813" y="57137"/>
                  </a:lnTo>
                  <a:lnTo>
                    <a:pt x="300536" y="46606"/>
                  </a:lnTo>
                  <a:lnTo>
                    <a:pt x="315431" y="36161"/>
                  </a:lnTo>
                  <a:lnTo>
                    <a:pt x="330167" y="25495"/>
                  </a:lnTo>
                  <a:lnTo>
                    <a:pt x="344411" y="14300"/>
                  </a:lnTo>
                  <a:lnTo>
                    <a:pt x="344766" y="14173"/>
                  </a:lnTo>
                  <a:lnTo>
                    <a:pt x="345046" y="13969"/>
                  </a:lnTo>
                  <a:lnTo>
                    <a:pt x="345351" y="13804"/>
                  </a:lnTo>
                  <a:lnTo>
                    <a:pt x="353343" y="13804"/>
                  </a:lnTo>
                  <a:lnTo>
                    <a:pt x="352234" y="7988"/>
                  </a:lnTo>
                  <a:lnTo>
                    <a:pt x="352171" y="7835"/>
                  </a:lnTo>
                  <a:lnTo>
                    <a:pt x="352005" y="7785"/>
                  </a:lnTo>
                  <a:lnTo>
                    <a:pt x="351942" y="7645"/>
                  </a:lnTo>
                  <a:lnTo>
                    <a:pt x="353669" y="4216"/>
                  </a:lnTo>
                  <a:lnTo>
                    <a:pt x="351924" y="2565"/>
                  </a:lnTo>
                  <a:lnTo>
                    <a:pt x="344525" y="2565"/>
                  </a:lnTo>
                  <a:lnTo>
                    <a:pt x="343357" y="2057"/>
                  </a:lnTo>
                  <a:lnTo>
                    <a:pt x="341998" y="1803"/>
                  </a:lnTo>
                  <a:close/>
                </a:path>
                <a:path w="460375" h="457200">
                  <a:moveTo>
                    <a:pt x="349211" y="0"/>
                  </a:moveTo>
                  <a:lnTo>
                    <a:pt x="345122" y="2197"/>
                  </a:lnTo>
                  <a:lnTo>
                    <a:pt x="344843" y="2400"/>
                  </a:lnTo>
                  <a:lnTo>
                    <a:pt x="344525" y="2565"/>
                  </a:lnTo>
                  <a:lnTo>
                    <a:pt x="351924" y="2565"/>
                  </a:lnTo>
                  <a:lnTo>
                    <a:pt x="349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154833" y="6820878"/>
              <a:ext cx="277495" cy="267970"/>
            </a:xfrm>
            <a:custGeom>
              <a:avLst/>
              <a:gdLst/>
              <a:ahLst/>
              <a:cxnLst/>
              <a:rect l="l" t="t" r="r" b="b"/>
              <a:pathLst>
                <a:path w="277495" h="267970">
                  <a:moveTo>
                    <a:pt x="265043" y="174278"/>
                  </a:moveTo>
                  <a:lnTo>
                    <a:pt x="94529" y="174278"/>
                  </a:lnTo>
                  <a:lnTo>
                    <a:pt x="116268" y="175259"/>
                  </a:lnTo>
                  <a:lnTo>
                    <a:pt x="125149" y="191963"/>
                  </a:lnTo>
                  <a:lnTo>
                    <a:pt x="138107" y="224050"/>
                  </a:lnTo>
                  <a:lnTo>
                    <a:pt x="150306" y="254769"/>
                  </a:lnTo>
                  <a:lnTo>
                    <a:pt x="156908" y="267373"/>
                  </a:lnTo>
                  <a:lnTo>
                    <a:pt x="166649" y="252446"/>
                  </a:lnTo>
                  <a:lnTo>
                    <a:pt x="174901" y="230055"/>
                  </a:lnTo>
                  <a:lnTo>
                    <a:pt x="182901" y="203209"/>
                  </a:lnTo>
                  <a:lnTo>
                    <a:pt x="191884" y="174917"/>
                  </a:lnTo>
                  <a:lnTo>
                    <a:pt x="263837" y="174917"/>
                  </a:lnTo>
                  <a:lnTo>
                    <a:pt x="265043" y="174278"/>
                  </a:lnTo>
                  <a:close/>
                </a:path>
                <a:path w="277495" h="267970">
                  <a:moveTo>
                    <a:pt x="263837" y="174917"/>
                  </a:moveTo>
                  <a:lnTo>
                    <a:pt x="191884" y="174917"/>
                  </a:lnTo>
                  <a:lnTo>
                    <a:pt x="210777" y="180280"/>
                  </a:lnTo>
                  <a:lnTo>
                    <a:pt x="235870" y="180921"/>
                  </a:lnTo>
                  <a:lnTo>
                    <a:pt x="260364" y="176756"/>
                  </a:lnTo>
                  <a:lnTo>
                    <a:pt x="263837" y="174917"/>
                  </a:lnTo>
                  <a:close/>
                </a:path>
                <a:path w="277495" h="267970">
                  <a:moveTo>
                    <a:pt x="48044" y="14376"/>
                  </a:moveTo>
                  <a:lnTo>
                    <a:pt x="46723" y="17259"/>
                  </a:lnTo>
                  <a:lnTo>
                    <a:pt x="47561" y="18999"/>
                  </a:lnTo>
                  <a:lnTo>
                    <a:pt x="55444" y="37037"/>
                  </a:lnTo>
                  <a:lnTo>
                    <a:pt x="63552" y="56946"/>
                  </a:lnTo>
                  <a:lnTo>
                    <a:pt x="73062" y="78085"/>
                  </a:lnTo>
                  <a:lnTo>
                    <a:pt x="85153" y="99809"/>
                  </a:lnTo>
                  <a:lnTo>
                    <a:pt x="62005" y="116263"/>
                  </a:lnTo>
                  <a:lnTo>
                    <a:pt x="38457" y="136548"/>
                  </a:lnTo>
                  <a:lnTo>
                    <a:pt x="16968" y="158736"/>
                  </a:lnTo>
                  <a:lnTo>
                    <a:pt x="0" y="180898"/>
                  </a:lnTo>
                  <a:lnTo>
                    <a:pt x="16409" y="180273"/>
                  </a:lnTo>
                  <a:lnTo>
                    <a:pt x="54581" y="177007"/>
                  </a:lnTo>
                  <a:lnTo>
                    <a:pt x="94529" y="174278"/>
                  </a:lnTo>
                  <a:lnTo>
                    <a:pt x="265043" y="174278"/>
                  </a:lnTo>
                  <a:lnTo>
                    <a:pt x="277456" y="167703"/>
                  </a:lnTo>
                  <a:lnTo>
                    <a:pt x="268306" y="155916"/>
                  </a:lnTo>
                  <a:lnTo>
                    <a:pt x="245600" y="130579"/>
                  </a:lnTo>
                  <a:lnTo>
                    <a:pt x="222401" y="100582"/>
                  </a:lnTo>
                  <a:lnTo>
                    <a:pt x="211772" y="74815"/>
                  </a:lnTo>
                  <a:lnTo>
                    <a:pt x="212538" y="56721"/>
                  </a:lnTo>
                  <a:lnTo>
                    <a:pt x="212883" y="51473"/>
                  </a:lnTo>
                  <a:lnTo>
                    <a:pt x="140042" y="51473"/>
                  </a:lnTo>
                  <a:lnTo>
                    <a:pt x="124393" y="43212"/>
                  </a:lnTo>
                  <a:lnTo>
                    <a:pt x="98064" y="32596"/>
                  </a:lnTo>
                  <a:lnTo>
                    <a:pt x="70300" y="22353"/>
                  </a:lnTo>
                  <a:lnTo>
                    <a:pt x="48044" y="14376"/>
                  </a:lnTo>
                  <a:close/>
                </a:path>
                <a:path w="277495" h="267970">
                  <a:moveTo>
                    <a:pt x="208978" y="0"/>
                  </a:moveTo>
                  <a:lnTo>
                    <a:pt x="206616" y="38"/>
                  </a:lnTo>
                  <a:lnTo>
                    <a:pt x="206192" y="3098"/>
                  </a:lnTo>
                  <a:lnTo>
                    <a:pt x="190631" y="12307"/>
                  </a:lnTo>
                  <a:lnTo>
                    <a:pt x="170005" y="26730"/>
                  </a:lnTo>
                  <a:lnTo>
                    <a:pt x="150946" y="41424"/>
                  </a:lnTo>
                  <a:lnTo>
                    <a:pt x="140042" y="51473"/>
                  </a:lnTo>
                  <a:lnTo>
                    <a:pt x="212883" y="51473"/>
                  </a:lnTo>
                  <a:lnTo>
                    <a:pt x="213717" y="38819"/>
                  </a:lnTo>
                  <a:lnTo>
                    <a:pt x="213660" y="20985"/>
                  </a:lnTo>
                  <a:lnTo>
                    <a:pt x="210718" y="3098"/>
                  </a:lnTo>
                  <a:lnTo>
                    <a:pt x="212077" y="2158"/>
                  </a:lnTo>
                  <a:lnTo>
                    <a:pt x="211770" y="1244"/>
                  </a:lnTo>
                  <a:lnTo>
                    <a:pt x="209981" y="1244"/>
                  </a:lnTo>
                  <a:lnTo>
                    <a:pt x="208978" y="0"/>
                  </a:lnTo>
                  <a:close/>
                </a:path>
                <a:path w="277495" h="267970">
                  <a:moveTo>
                    <a:pt x="211531" y="533"/>
                  </a:moveTo>
                  <a:lnTo>
                    <a:pt x="210324" y="1079"/>
                  </a:lnTo>
                  <a:lnTo>
                    <a:pt x="210159" y="1181"/>
                  </a:lnTo>
                  <a:lnTo>
                    <a:pt x="209981" y="1244"/>
                  </a:lnTo>
                  <a:lnTo>
                    <a:pt x="211770" y="1244"/>
                  </a:lnTo>
                  <a:lnTo>
                    <a:pt x="211531" y="5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/>
          <p:nvPr/>
        </p:nvSpPr>
        <p:spPr>
          <a:xfrm>
            <a:off x="5153510" y="6791128"/>
            <a:ext cx="11430" cy="9525"/>
          </a:xfrm>
          <a:custGeom>
            <a:avLst/>
            <a:gdLst/>
            <a:ahLst/>
            <a:cxnLst/>
            <a:rect l="l" t="t" r="r" b="b"/>
            <a:pathLst>
              <a:path w="11429" h="9525">
                <a:moveTo>
                  <a:pt x="1727" y="0"/>
                </a:moveTo>
                <a:lnTo>
                  <a:pt x="0" y="7073"/>
                </a:lnTo>
                <a:lnTo>
                  <a:pt x="9105" y="9296"/>
                </a:lnTo>
                <a:lnTo>
                  <a:pt x="10845" y="2222"/>
                </a:lnTo>
                <a:lnTo>
                  <a:pt x="1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167449" y="6813727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60" h="8890">
                <a:moveTo>
                  <a:pt x="1600" y="0"/>
                </a:moveTo>
                <a:lnTo>
                  <a:pt x="0" y="6515"/>
                </a:lnTo>
                <a:lnTo>
                  <a:pt x="8394" y="8547"/>
                </a:lnTo>
                <a:lnTo>
                  <a:pt x="9994" y="2044"/>
                </a:lnTo>
                <a:lnTo>
                  <a:pt x="1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174608" y="6797989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7683" y="0"/>
                </a:moveTo>
                <a:lnTo>
                  <a:pt x="0" y="1676"/>
                </a:lnTo>
                <a:lnTo>
                  <a:pt x="2997" y="8813"/>
                </a:lnTo>
                <a:lnTo>
                  <a:pt x="7886" y="8521"/>
                </a:lnTo>
                <a:lnTo>
                  <a:pt x="76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191151" y="6807957"/>
            <a:ext cx="3810" cy="5080"/>
          </a:xfrm>
          <a:custGeom>
            <a:avLst/>
            <a:gdLst/>
            <a:ahLst/>
            <a:cxnLst/>
            <a:rect l="l" t="t" r="r" b="b"/>
            <a:pathLst>
              <a:path w="3810" h="5079">
                <a:moveTo>
                  <a:pt x="1076" y="0"/>
                </a:moveTo>
                <a:lnTo>
                  <a:pt x="0" y="609"/>
                </a:lnTo>
                <a:lnTo>
                  <a:pt x="581" y="3429"/>
                </a:lnTo>
                <a:lnTo>
                  <a:pt x="746" y="3606"/>
                </a:lnTo>
                <a:lnTo>
                  <a:pt x="2842" y="4851"/>
                </a:lnTo>
                <a:lnTo>
                  <a:pt x="3654" y="4406"/>
                </a:lnTo>
                <a:lnTo>
                  <a:pt x="3413" y="1930"/>
                </a:lnTo>
                <a:lnTo>
                  <a:pt x="3375" y="1752"/>
                </a:lnTo>
                <a:lnTo>
                  <a:pt x="1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221416" y="6819336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584" y="0"/>
                </a:moveTo>
                <a:lnTo>
                  <a:pt x="0" y="2400"/>
                </a:lnTo>
                <a:lnTo>
                  <a:pt x="3111" y="3175"/>
                </a:lnTo>
                <a:lnTo>
                  <a:pt x="3708" y="749"/>
                </a:lnTo>
                <a:lnTo>
                  <a:pt x="5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245390" y="683363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88"/>
                </a:move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245390" y="683363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88"/>
                </a:moveTo>
              </a:path>
            </a:pathLst>
          </a:custGeom>
          <a:ln w="3175">
            <a:solidFill>
              <a:srgbClr val="8961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257644" y="6831562"/>
            <a:ext cx="7620" cy="8890"/>
          </a:xfrm>
          <a:custGeom>
            <a:avLst/>
            <a:gdLst/>
            <a:ahLst/>
            <a:cxnLst/>
            <a:rect l="l" t="t" r="r" b="b"/>
            <a:pathLst>
              <a:path w="7620" h="8890">
                <a:moveTo>
                  <a:pt x="2108" y="0"/>
                </a:moveTo>
                <a:lnTo>
                  <a:pt x="0" y="8597"/>
                </a:lnTo>
                <a:lnTo>
                  <a:pt x="6934" y="6223"/>
                </a:lnTo>
                <a:lnTo>
                  <a:pt x="7162" y="5295"/>
                </a:lnTo>
                <a:lnTo>
                  <a:pt x="21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274330" y="6840678"/>
            <a:ext cx="3810" cy="3175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584" y="0"/>
                </a:moveTo>
                <a:lnTo>
                  <a:pt x="0" y="2324"/>
                </a:lnTo>
                <a:lnTo>
                  <a:pt x="3454" y="2667"/>
                </a:lnTo>
                <a:lnTo>
                  <a:pt x="3797" y="1282"/>
                </a:lnTo>
                <a:lnTo>
                  <a:pt x="5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286094" y="6842865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80" y="0"/>
                </a:moveTo>
                <a:lnTo>
                  <a:pt x="0" y="1536"/>
                </a:lnTo>
                <a:lnTo>
                  <a:pt x="2438" y="1651"/>
                </a:lnTo>
                <a:lnTo>
                  <a:pt x="2590" y="1016"/>
                </a:lnTo>
                <a:lnTo>
                  <a:pt x="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018111" y="7153154"/>
            <a:ext cx="109855" cy="9525"/>
          </a:xfrm>
          <a:custGeom>
            <a:avLst/>
            <a:gdLst/>
            <a:ahLst/>
            <a:cxnLst/>
            <a:rect l="l" t="t" r="r" b="b"/>
            <a:pathLst>
              <a:path w="109854" h="9525">
                <a:moveTo>
                  <a:pt x="292" y="0"/>
                </a:moveTo>
                <a:lnTo>
                  <a:pt x="0" y="1193"/>
                </a:lnTo>
                <a:lnTo>
                  <a:pt x="812" y="1384"/>
                </a:lnTo>
                <a:lnTo>
                  <a:pt x="27382" y="6660"/>
                </a:lnTo>
                <a:lnTo>
                  <a:pt x="54549" y="9488"/>
                </a:lnTo>
                <a:lnTo>
                  <a:pt x="81740" y="8879"/>
                </a:lnTo>
                <a:lnTo>
                  <a:pt x="108381" y="3848"/>
                </a:lnTo>
                <a:lnTo>
                  <a:pt x="109520" y="3521"/>
                </a:lnTo>
                <a:lnTo>
                  <a:pt x="54529" y="3521"/>
                </a:lnTo>
                <a:lnTo>
                  <a:pt x="27981" y="2999"/>
                </a:lnTo>
                <a:lnTo>
                  <a:pt x="1092" y="139"/>
                </a:lnTo>
                <a:lnTo>
                  <a:pt x="292" y="0"/>
                </a:lnTo>
                <a:close/>
              </a:path>
              <a:path w="109854" h="9525">
                <a:moveTo>
                  <a:pt x="109296" y="1498"/>
                </a:moveTo>
                <a:lnTo>
                  <a:pt x="81078" y="2704"/>
                </a:lnTo>
                <a:lnTo>
                  <a:pt x="54529" y="3521"/>
                </a:lnTo>
                <a:lnTo>
                  <a:pt x="109520" y="3521"/>
                </a:lnTo>
                <a:lnTo>
                  <a:pt x="109520" y="2704"/>
                </a:lnTo>
                <a:lnTo>
                  <a:pt x="109296" y="14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198465" y="7137951"/>
            <a:ext cx="62865" cy="144780"/>
          </a:xfrm>
          <a:custGeom>
            <a:avLst/>
            <a:gdLst/>
            <a:ahLst/>
            <a:cxnLst/>
            <a:rect l="l" t="t" r="r" b="b"/>
            <a:pathLst>
              <a:path w="62864" h="144779">
                <a:moveTo>
                  <a:pt x="3655" y="0"/>
                </a:moveTo>
                <a:lnTo>
                  <a:pt x="3312" y="622"/>
                </a:lnTo>
                <a:lnTo>
                  <a:pt x="0" y="16457"/>
                </a:lnTo>
                <a:lnTo>
                  <a:pt x="3844" y="33856"/>
                </a:lnTo>
                <a:lnTo>
                  <a:pt x="11172" y="51033"/>
                </a:lnTo>
                <a:lnTo>
                  <a:pt x="18311" y="66205"/>
                </a:lnTo>
                <a:lnTo>
                  <a:pt x="26960" y="86003"/>
                </a:lnTo>
                <a:lnTo>
                  <a:pt x="36302" y="105689"/>
                </a:lnTo>
                <a:lnTo>
                  <a:pt x="46741" y="124765"/>
                </a:lnTo>
                <a:lnTo>
                  <a:pt x="58684" y="142735"/>
                </a:lnTo>
                <a:lnTo>
                  <a:pt x="59764" y="144195"/>
                </a:lnTo>
                <a:lnTo>
                  <a:pt x="62596" y="143217"/>
                </a:lnTo>
                <a:lnTo>
                  <a:pt x="61783" y="141300"/>
                </a:lnTo>
                <a:lnTo>
                  <a:pt x="45163" y="107438"/>
                </a:lnTo>
                <a:lnTo>
                  <a:pt x="27132" y="73013"/>
                </a:lnTo>
                <a:lnTo>
                  <a:pt x="12143" y="37639"/>
                </a:lnTo>
                <a:lnTo>
                  <a:pt x="4646" y="927"/>
                </a:lnTo>
                <a:lnTo>
                  <a:pt x="4607" y="215"/>
                </a:lnTo>
                <a:lnTo>
                  <a:pt x="36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469066" y="7034982"/>
            <a:ext cx="152920" cy="787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16"/>
          <p:cNvSpPr/>
          <p:nvPr/>
        </p:nvSpPr>
        <p:spPr>
          <a:xfrm>
            <a:off x="3154393" y="6724082"/>
            <a:ext cx="1412109" cy="4739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47" name="Группа 146"/>
          <p:cNvGrpSpPr/>
          <p:nvPr/>
        </p:nvGrpSpPr>
        <p:grpSpPr>
          <a:xfrm>
            <a:off x="2679700" y="6684680"/>
            <a:ext cx="452827" cy="453271"/>
            <a:chOff x="2058761" y="7001016"/>
            <a:chExt cx="452827" cy="453271"/>
          </a:xfrm>
        </p:grpSpPr>
        <p:sp>
          <p:nvSpPr>
            <p:cNvPr id="148" name="object 119"/>
            <p:cNvSpPr/>
            <p:nvPr/>
          </p:nvSpPr>
          <p:spPr>
            <a:xfrm>
              <a:off x="2153962" y="7089775"/>
              <a:ext cx="268285" cy="26419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9" name="object 117"/>
            <p:cNvSpPr/>
            <p:nvPr/>
          </p:nvSpPr>
          <p:spPr>
            <a:xfrm>
              <a:off x="2058761" y="7001016"/>
              <a:ext cx="452827" cy="453271"/>
            </a:xfrm>
            <a:custGeom>
              <a:avLst/>
              <a:gdLst/>
              <a:ahLst/>
              <a:cxnLst/>
              <a:rect l="l" t="t" r="r" b="b"/>
              <a:pathLst>
                <a:path w="443864" h="440689">
                  <a:moveTo>
                    <a:pt x="170103" y="0"/>
                  </a:moveTo>
                  <a:lnTo>
                    <a:pt x="119578" y="814"/>
                  </a:lnTo>
                  <a:lnTo>
                    <a:pt x="72531" y="11053"/>
                  </a:lnTo>
                  <a:lnTo>
                    <a:pt x="35804" y="35191"/>
                  </a:lnTo>
                  <a:lnTo>
                    <a:pt x="11509" y="71471"/>
                  </a:lnTo>
                  <a:lnTo>
                    <a:pt x="1760" y="118136"/>
                  </a:lnTo>
                  <a:lnTo>
                    <a:pt x="473" y="167684"/>
                  </a:lnTo>
                  <a:lnTo>
                    <a:pt x="0" y="220586"/>
                  </a:lnTo>
                  <a:lnTo>
                    <a:pt x="462" y="271825"/>
                  </a:lnTo>
                  <a:lnTo>
                    <a:pt x="1800" y="322619"/>
                  </a:lnTo>
                  <a:lnTo>
                    <a:pt x="10234" y="366505"/>
                  </a:lnTo>
                  <a:lnTo>
                    <a:pt x="31259" y="401629"/>
                  </a:lnTo>
                  <a:lnTo>
                    <a:pt x="63433" y="425842"/>
                  </a:lnTo>
                  <a:lnTo>
                    <a:pt x="105303" y="436589"/>
                  </a:lnTo>
                  <a:lnTo>
                    <a:pt x="151780" y="439140"/>
                  </a:lnTo>
                  <a:lnTo>
                    <a:pt x="198386" y="440433"/>
                  </a:lnTo>
                  <a:lnTo>
                    <a:pt x="245036" y="440460"/>
                  </a:lnTo>
                  <a:lnTo>
                    <a:pt x="291643" y="439211"/>
                  </a:lnTo>
                  <a:lnTo>
                    <a:pt x="338120" y="436678"/>
                  </a:lnTo>
                  <a:lnTo>
                    <a:pt x="380159" y="425913"/>
                  </a:lnTo>
                  <a:lnTo>
                    <a:pt x="412381" y="401715"/>
                  </a:lnTo>
                  <a:lnTo>
                    <a:pt x="412573" y="401394"/>
                  </a:lnTo>
                  <a:lnTo>
                    <a:pt x="174309" y="401394"/>
                  </a:lnTo>
                  <a:lnTo>
                    <a:pt x="150298" y="401372"/>
                  </a:lnTo>
                  <a:lnTo>
                    <a:pt x="91257" y="394369"/>
                  </a:lnTo>
                  <a:lnTo>
                    <a:pt x="48205" y="353042"/>
                  </a:lnTo>
                  <a:lnTo>
                    <a:pt x="40258" y="269240"/>
                  </a:lnTo>
                  <a:lnTo>
                    <a:pt x="39846" y="219565"/>
                  </a:lnTo>
                  <a:lnTo>
                    <a:pt x="40286" y="170646"/>
                  </a:lnTo>
                  <a:lnTo>
                    <a:pt x="41575" y="121388"/>
                  </a:lnTo>
                  <a:lnTo>
                    <a:pt x="62245" y="63330"/>
                  </a:lnTo>
                  <a:lnTo>
                    <a:pt x="118930" y="40590"/>
                  </a:lnTo>
                  <a:lnTo>
                    <a:pt x="170732" y="38653"/>
                  </a:lnTo>
                  <a:lnTo>
                    <a:pt x="222621" y="38063"/>
                  </a:lnTo>
                  <a:lnTo>
                    <a:pt x="409900" y="38063"/>
                  </a:lnTo>
                  <a:lnTo>
                    <a:pt x="407998" y="35237"/>
                  </a:lnTo>
                  <a:lnTo>
                    <a:pt x="372237" y="11327"/>
                  </a:lnTo>
                  <a:lnTo>
                    <a:pt x="326969" y="1030"/>
                  </a:lnTo>
                  <a:lnTo>
                    <a:pt x="316636" y="674"/>
                  </a:lnTo>
                  <a:lnTo>
                    <a:pt x="220683" y="674"/>
                  </a:lnTo>
                  <a:lnTo>
                    <a:pt x="220695" y="509"/>
                  </a:lnTo>
                  <a:lnTo>
                    <a:pt x="170103" y="0"/>
                  </a:lnTo>
                  <a:close/>
                </a:path>
                <a:path w="443864" h="440689">
                  <a:moveTo>
                    <a:pt x="222346" y="401029"/>
                  </a:moveTo>
                  <a:lnTo>
                    <a:pt x="174309" y="401394"/>
                  </a:lnTo>
                  <a:lnTo>
                    <a:pt x="412573" y="401394"/>
                  </a:lnTo>
                  <a:lnTo>
                    <a:pt x="222346" y="401296"/>
                  </a:lnTo>
                  <a:lnTo>
                    <a:pt x="222346" y="401029"/>
                  </a:lnTo>
                  <a:close/>
                </a:path>
                <a:path w="443864" h="440689">
                  <a:moveTo>
                    <a:pt x="409900" y="38063"/>
                  </a:moveTo>
                  <a:lnTo>
                    <a:pt x="222621" y="38063"/>
                  </a:lnTo>
                  <a:lnTo>
                    <a:pt x="274512" y="38797"/>
                  </a:lnTo>
                  <a:lnTo>
                    <a:pt x="326321" y="40832"/>
                  </a:lnTo>
                  <a:lnTo>
                    <a:pt x="381009" y="62558"/>
                  </a:lnTo>
                  <a:lnTo>
                    <a:pt x="401607" y="117832"/>
                  </a:lnTo>
                  <a:lnTo>
                    <a:pt x="403155" y="167684"/>
                  </a:lnTo>
                  <a:lnTo>
                    <a:pt x="403742" y="220586"/>
                  </a:lnTo>
                  <a:lnTo>
                    <a:pt x="403204" y="271825"/>
                  </a:lnTo>
                  <a:lnTo>
                    <a:pt x="401569" y="322619"/>
                  </a:lnTo>
                  <a:lnTo>
                    <a:pt x="377983" y="379107"/>
                  </a:lnTo>
                  <a:lnTo>
                    <a:pt x="318384" y="400953"/>
                  </a:lnTo>
                  <a:lnTo>
                    <a:pt x="222346" y="401296"/>
                  </a:lnTo>
                  <a:lnTo>
                    <a:pt x="412632" y="401296"/>
                  </a:lnTo>
                  <a:lnTo>
                    <a:pt x="433362" y="366658"/>
                  </a:lnTo>
                  <a:lnTo>
                    <a:pt x="441675" y="323318"/>
                  </a:lnTo>
                  <a:lnTo>
                    <a:pt x="442929" y="271825"/>
                  </a:lnTo>
                  <a:lnTo>
                    <a:pt x="443387" y="219565"/>
                  </a:lnTo>
                  <a:lnTo>
                    <a:pt x="442954" y="167684"/>
                  </a:lnTo>
                  <a:lnTo>
                    <a:pt x="441574" y="115850"/>
                  </a:lnTo>
                  <a:lnTo>
                    <a:pt x="431896" y="70749"/>
                  </a:lnTo>
                  <a:lnTo>
                    <a:pt x="409900" y="38063"/>
                  </a:lnTo>
                  <a:close/>
                </a:path>
                <a:path w="443864" h="440689">
                  <a:moveTo>
                    <a:pt x="273869" y="90"/>
                  </a:moveTo>
                  <a:lnTo>
                    <a:pt x="220683" y="674"/>
                  </a:lnTo>
                  <a:lnTo>
                    <a:pt x="316636" y="674"/>
                  </a:lnTo>
                  <a:lnTo>
                    <a:pt x="300444" y="117"/>
                  </a:lnTo>
                  <a:lnTo>
                    <a:pt x="273869" y="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2" name="TextBox 151"/>
          <p:cNvSpPr txBox="1"/>
          <p:nvPr/>
        </p:nvSpPr>
        <p:spPr>
          <a:xfrm>
            <a:off x="4599017" y="6668302"/>
            <a:ext cx="43697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5" dirty="0">
                <a:solidFill>
                  <a:srgbClr val="FFFFFF"/>
                </a:solidFill>
                <a:cs typeface="Calibri"/>
                <a:hlinkClick r:id="rId15"/>
              </a:rPr>
              <a:t>www.instagram.com/cafemumu</a:t>
            </a:r>
            <a:r>
              <a:rPr lang="en-US" spc="-5" dirty="0">
                <a:solidFill>
                  <a:srgbClr val="FFFFFF"/>
                </a:solidFill>
                <a:cs typeface="Calibri"/>
                <a:hlinkClick r:id="rId15"/>
              </a:rPr>
              <a:t>/</a:t>
            </a:r>
            <a:endParaRPr lang="en-US" dirty="0">
              <a:cs typeface="Calibri"/>
            </a:endParaRPr>
          </a:p>
          <a:p>
            <a:endParaRPr lang="ru-RU" dirty="0"/>
          </a:p>
        </p:txBody>
      </p:sp>
      <p:sp>
        <p:nvSpPr>
          <p:cNvPr id="155" name="TextBox 154"/>
          <p:cNvSpPr txBox="1"/>
          <p:nvPr/>
        </p:nvSpPr>
        <p:spPr>
          <a:xfrm>
            <a:off x="676616" y="760437"/>
            <a:ext cx="9843337" cy="76944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4400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Всегда рады видеть Вас в наших кафе!</a:t>
            </a:r>
            <a:endParaRPr lang="ru-RU" sz="4400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1396" y="16718"/>
            <a:ext cx="10693399" cy="7560002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02494" y="2037633"/>
            <a:ext cx="542290" cy="724535"/>
          </a:xfrm>
          <a:custGeom>
            <a:avLst/>
            <a:gdLst/>
            <a:ahLst/>
            <a:cxnLst/>
            <a:rect l="l" t="t" r="r" b="b"/>
            <a:pathLst>
              <a:path w="542289" h="724535">
                <a:moveTo>
                  <a:pt x="271094" y="0"/>
                </a:moveTo>
                <a:lnTo>
                  <a:pt x="222358" y="4368"/>
                </a:lnTo>
                <a:lnTo>
                  <a:pt x="176490" y="16961"/>
                </a:lnTo>
                <a:lnTo>
                  <a:pt x="134256" y="37015"/>
                </a:lnTo>
                <a:lnTo>
                  <a:pt x="96421" y="63762"/>
                </a:lnTo>
                <a:lnTo>
                  <a:pt x="63749" y="96437"/>
                </a:lnTo>
                <a:lnTo>
                  <a:pt x="37006" y="134273"/>
                </a:lnTo>
                <a:lnTo>
                  <a:pt x="16957" y="176506"/>
                </a:lnTo>
                <a:lnTo>
                  <a:pt x="4366" y="222368"/>
                </a:lnTo>
                <a:lnTo>
                  <a:pt x="0" y="271094"/>
                </a:lnTo>
                <a:lnTo>
                  <a:pt x="5161" y="313197"/>
                </a:lnTo>
                <a:lnTo>
                  <a:pt x="19451" y="359791"/>
                </a:lnTo>
                <a:lnTo>
                  <a:pt x="41082" y="409364"/>
                </a:lnTo>
                <a:lnTo>
                  <a:pt x="68265" y="460404"/>
                </a:lnTo>
                <a:lnTo>
                  <a:pt x="99209" y="511398"/>
                </a:lnTo>
                <a:lnTo>
                  <a:pt x="132126" y="560836"/>
                </a:lnTo>
                <a:lnTo>
                  <a:pt x="165226" y="607204"/>
                </a:lnTo>
                <a:lnTo>
                  <a:pt x="196721" y="648992"/>
                </a:lnTo>
                <a:lnTo>
                  <a:pt x="224822" y="684686"/>
                </a:lnTo>
                <a:lnTo>
                  <a:pt x="258520" y="721099"/>
                </a:lnTo>
                <a:lnTo>
                  <a:pt x="271251" y="723946"/>
                </a:lnTo>
                <a:lnTo>
                  <a:pt x="284027" y="721299"/>
                </a:lnTo>
                <a:lnTo>
                  <a:pt x="317949" y="685784"/>
                </a:lnTo>
                <a:lnTo>
                  <a:pt x="346071" y="650991"/>
                </a:lnTo>
                <a:lnTo>
                  <a:pt x="377534" y="610147"/>
                </a:lnTo>
                <a:lnTo>
                  <a:pt x="410564" y="564637"/>
                </a:lnTo>
                <a:lnTo>
                  <a:pt x="443383" y="515845"/>
                </a:lnTo>
                <a:lnTo>
                  <a:pt x="474218" y="465155"/>
                </a:lnTo>
                <a:lnTo>
                  <a:pt x="501291" y="413950"/>
                </a:lnTo>
                <a:lnTo>
                  <a:pt x="522828" y="363616"/>
                </a:lnTo>
                <a:lnTo>
                  <a:pt x="537052" y="315536"/>
                </a:lnTo>
                <a:lnTo>
                  <a:pt x="542188" y="271094"/>
                </a:lnTo>
                <a:lnTo>
                  <a:pt x="537819" y="222368"/>
                </a:lnTo>
                <a:lnTo>
                  <a:pt x="525223" y="176506"/>
                </a:lnTo>
                <a:lnTo>
                  <a:pt x="505167" y="134273"/>
                </a:lnTo>
                <a:lnTo>
                  <a:pt x="478417" y="96437"/>
                </a:lnTo>
                <a:lnTo>
                  <a:pt x="445740" y="63762"/>
                </a:lnTo>
                <a:lnTo>
                  <a:pt x="407903" y="37015"/>
                </a:lnTo>
                <a:lnTo>
                  <a:pt x="365672" y="16961"/>
                </a:lnTo>
                <a:lnTo>
                  <a:pt x="319813" y="4368"/>
                </a:lnTo>
                <a:lnTo>
                  <a:pt x="271094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56265" y="2180330"/>
            <a:ext cx="234950" cy="234950"/>
          </a:xfrm>
          <a:custGeom>
            <a:avLst/>
            <a:gdLst/>
            <a:ahLst/>
            <a:cxnLst/>
            <a:rect l="l" t="t" r="r" b="b"/>
            <a:pathLst>
              <a:path w="234950" h="234950">
                <a:moveTo>
                  <a:pt x="117322" y="234594"/>
                </a:moveTo>
                <a:lnTo>
                  <a:pt x="71644" y="225372"/>
                </a:lnTo>
                <a:lnTo>
                  <a:pt x="34353" y="200226"/>
                </a:lnTo>
                <a:lnTo>
                  <a:pt x="9216" y="162933"/>
                </a:lnTo>
                <a:lnTo>
                  <a:pt x="0" y="117271"/>
                </a:lnTo>
                <a:lnTo>
                  <a:pt x="9216" y="71623"/>
                </a:lnTo>
                <a:lnTo>
                  <a:pt x="34353" y="34347"/>
                </a:lnTo>
                <a:lnTo>
                  <a:pt x="71644" y="9215"/>
                </a:lnTo>
                <a:lnTo>
                  <a:pt x="117322" y="0"/>
                </a:lnTo>
                <a:lnTo>
                  <a:pt x="162976" y="9215"/>
                </a:lnTo>
                <a:lnTo>
                  <a:pt x="200252" y="34347"/>
                </a:lnTo>
                <a:lnTo>
                  <a:pt x="225380" y="71623"/>
                </a:lnTo>
                <a:lnTo>
                  <a:pt x="234594" y="117271"/>
                </a:lnTo>
                <a:lnTo>
                  <a:pt x="225380" y="162933"/>
                </a:lnTo>
                <a:lnTo>
                  <a:pt x="200252" y="200226"/>
                </a:lnTo>
                <a:lnTo>
                  <a:pt x="162976" y="225372"/>
                </a:lnTo>
                <a:lnTo>
                  <a:pt x="117322" y="23459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1127" y="1616933"/>
            <a:ext cx="2507073" cy="2850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0567" y="4559736"/>
            <a:ext cx="2575907" cy="11137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10131" y="3074108"/>
            <a:ext cx="1568713" cy="923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354"/>
              </a:lnSpc>
              <a:spcBef>
                <a:spcPts val="100"/>
              </a:spcBef>
            </a:pPr>
            <a:r>
              <a:rPr sz="2900" b="1" dirty="0" smtClean="0">
                <a:solidFill>
                  <a:srgbClr val="EC2227"/>
                </a:solidFill>
                <a:latin typeface="Calibri"/>
                <a:cs typeface="Calibri"/>
              </a:rPr>
              <a:t>1</a:t>
            </a:r>
            <a:r>
              <a:rPr lang="en-US" sz="2900" b="1" dirty="0" smtClean="0">
                <a:solidFill>
                  <a:srgbClr val="EC2227"/>
                </a:solidFill>
                <a:latin typeface="Calibri"/>
                <a:cs typeface="Calibri"/>
              </a:rPr>
              <a:t> </a:t>
            </a:r>
            <a:r>
              <a:rPr sz="2900" b="1" dirty="0" smtClean="0">
                <a:solidFill>
                  <a:srgbClr val="EC2227"/>
                </a:solidFill>
                <a:latin typeface="Calibri"/>
                <a:cs typeface="Calibri"/>
              </a:rPr>
              <a:t>000</a:t>
            </a:r>
            <a:r>
              <a:rPr sz="2900" b="1" spc="-100" dirty="0" smtClean="0">
                <a:solidFill>
                  <a:srgbClr val="EC2227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EC2227"/>
                </a:solidFill>
                <a:latin typeface="Calibri"/>
                <a:cs typeface="Calibri"/>
              </a:rPr>
              <a:t>000</a:t>
            </a:r>
            <a:endParaRPr sz="2900" dirty="0">
              <a:latin typeface="Calibri"/>
              <a:cs typeface="Calibri"/>
            </a:endParaRPr>
          </a:p>
          <a:p>
            <a:pPr marL="12700" marR="5080" indent="-1905" algn="ctr">
              <a:lnSpc>
                <a:spcPts val="1810"/>
              </a:lnSpc>
              <a:spcBef>
                <a:spcPts val="125"/>
              </a:spcBef>
            </a:pPr>
            <a:r>
              <a:rPr sz="1700" b="1" spc="-5" dirty="0">
                <a:solidFill>
                  <a:srgbClr val="EC2227"/>
                </a:solidFill>
                <a:latin typeface="Calibri"/>
                <a:cs typeface="Calibri"/>
              </a:rPr>
              <a:t>ГОСТЕЙ  </a:t>
            </a:r>
            <a:r>
              <a:rPr sz="1700" b="1" spc="5" dirty="0">
                <a:solidFill>
                  <a:srgbClr val="EC2227"/>
                </a:solidFill>
                <a:latin typeface="Calibri"/>
                <a:cs typeface="Calibri"/>
              </a:rPr>
              <a:t>ЕЖ</a:t>
            </a:r>
            <a:r>
              <a:rPr sz="1700" b="1" spc="10" dirty="0">
                <a:solidFill>
                  <a:srgbClr val="EC2227"/>
                </a:solidFill>
                <a:latin typeface="Calibri"/>
                <a:cs typeface="Calibri"/>
              </a:rPr>
              <a:t>ЕМ</a:t>
            </a:r>
            <a:r>
              <a:rPr sz="1700" b="1" spc="-35" dirty="0">
                <a:solidFill>
                  <a:srgbClr val="EC2227"/>
                </a:solidFill>
                <a:latin typeface="Calibri"/>
                <a:cs typeface="Calibri"/>
              </a:rPr>
              <a:t>Е</a:t>
            </a:r>
            <a:r>
              <a:rPr sz="1700" b="1" dirty="0">
                <a:solidFill>
                  <a:srgbClr val="EC2227"/>
                </a:solidFill>
                <a:latin typeface="Calibri"/>
                <a:cs typeface="Calibri"/>
              </a:rPr>
              <a:t>СЯЧНО</a:t>
            </a:r>
            <a:r>
              <a:rPr sz="1700" b="1" spc="5" dirty="0">
                <a:solidFill>
                  <a:srgbClr val="EC2227"/>
                </a:solidFill>
                <a:latin typeface="Calibri"/>
                <a:cs typeface="Calibri"/>
              </a:rPr>
              <a:t>!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4710" y="1538836"/>
            <a:ext cx="311753" cy="302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0567" y="1538836"/>
            <a:ext cx="311751" cy="3022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506957" y="4240579"/>
            <a:ext cx="2913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b="1" spc="-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тдел</a:t>
            </a:r>
            <a:r>
              <a:rPr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внутреннего</a:t>
            </a:r>
            <a:r>
              <a:rPr sz="18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контроля 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безопасности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питания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06957" y="3383329"/>
            <a:ext cx="272594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8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обственная</a:t>
            </a:r>
            <a:r>
              <a:rPr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фабрика</a:t>
            </a:r>
            <a:r>
              <a:rPr lang="ru-RU" b="1" spc="-8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800" b="1" dirty="0" err="1" smtClean="0">
                <a:solidFill>
                  <a:srgbClr val="FFFFFF"/>
                </a:solidFill>
                <a:latin typeface="Calibri"/>
                <a:cs typeface="Calibri"/>
              </a:rPr>
              <a:t>кухня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06957" y="5487135"/>
            <a:ext cx="203849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 smtClean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ru-RU" sz="18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 smtClean="0">
                <a:solidFill>
                  <a:srgbClr val="FFFFFF"/>
                </a:solidFill>
                <a:latin typeface="Calibri"/>
                <a:cs typeface="Calibri"/>
              </a:rPr>
              <a:t>500</a:t>
            </a:r>
            <a:r>
              <a:rPr sz="1800" b="1" spc="-7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сотрудников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69131" y="242262"/>
            <a:ext cx="172021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/>
              <a:t>О</a:t>
            </a:r>
            <a:r>
              <a:rPr sz="2500" spc="-90" dirty="0"/>
              <a:t> </a:t>
            </a:r>
            <a:r>
              <a:rPr sz="2500" dirty="0"/>
              <a:t>компании</a:t>
            </a:r>
            <a:endParaRPr sz="2500"/>
          </a:p>
        </p:txBody>
      </p:sp>
      <p:sp>
        <p:nvSpPr>
          <p:cNvPr id="15" name="object 15"/>
          <p:cNvSpPr/>
          <p:nvPr/>
        </p:nvSpPr>
        <p:spPr>
          <a:xfrm>
            <a:off x="2616504" y="506743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0" y="0"/>
                </a:moveTo>
                <a:lnTo>
                  <a:pt x="8075498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29154" y="1101759"/>
            <a:ext cx="1488864" cy="6051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38383" y="3456986"/>
            <a:ext cx="1071245" cy="405130"/>
          </a:xfrm>
          <a:custGeom>
            <a:avLst/>
            <a:gdLst/>
            <a:ahLst/>
            <a:cxnLst/>
            <a:rect l="l" t="t" r="r" b="b"/>
            <a:pathLst>
              <a:path w="1071245" h="405129">
                <a:moveTo>
                  <a:pt x="105518" y="172547"/>
                </a:moveTo>
                <a:lnTo>
                  <a:pt x="75532" y="172547"/>
                </a:lnTo>
                <a:lnTo>
                  <a:pt x="75578" y="313009"/>
                </a:lnTo>
                <a:lnTo>
                  <a:pt x="991951" y="339057"/>
                </a:lnTo>
                <a:lnTo>
                  <a:pt x="1013660" y="342047"/>
                </a:lnTo>
                <a:lnTo>
                  <a:pt x="1029122" y="351093"/>
                </a:lnTo>
                <a:lnTo>
                  <a:pt x="1038391" y="366335"/>
                </a:lnTo>
                <a:lnTo>
                  <a:pt x="1041519" y="387914"/>
                </a:lnTo>
                <a:lnTo>
                  <a:pt x="1046103" y="400767"/>
                </a:lnTo>
                <a:lnTo>
                  <a:pt x="1056188" y="404567"/>
                </a:lnTo>
                <a:lnTo>
                  <a:pt x="1066272" y="398237"/>
                </a:lnTo>
                <a:lnTo>
                  <a:pt x="1070856" y="380700"/>
                </a:lnTo>
                <a:lnTo>
                  <a:pt x="1067547" y="358242"/>
                </a:lnTo>
                <a:lnTo>
                  <a:pt x="1058451" y="339144"/>
                </a:lnTo>
                <a:lnTo>
                  <a:pt x="1043588" y="323902"/>
                </a:lnTo>
                <a:lnTo>
                  <a:pt x="1022977" y="313009"/>
                </a:lnTo>
                <a:lnTo>
                  <a:pt x="1015433" y="310266"/>
                </a:lnTo>
                <a:lnTo>
                  <a:pt x="454157" y="310164"/>
                </a:lnTo>
                <a:lnTo>
                  <a:pt x="453090" y="308806"/>
                </a:lnTo>
                <a:lnTo>
                  <a:pt x="105453" y="308806"/>
                </a:lnTo>
                <a:lnTo>
                  <a:pt x="105518" y="172547"/>
                </a:lnTo>
                <a:close/>
              </a:path>
              <a:path w="1071245" h="405129">
                <a:moveTo>
                  <a:pt x="495917" y="309560"/>
                </a:moveTo>
                <a:lnTo>
                  <a:pt x="479890" y="309593"/>
                </a:lnTo>
                <a:lnTo>
                  <a:pt x="464037" y="309872"/>
                </a:lnTo>
                <a:lnTo>
                  <a:pt x="454157" y="310164"/>
                </a:lnTo>
                <a:lnTo>
                  <a:pt x="1015372" y="310164"/>
                </a:lnTo>
                <a:lnTo>
                  <a:pt x="1015087" y="309695"/>
                </a:lnTo>
                <a:lnTo>
                  <a:pt x="529150" y="309695"/>
                </a:lnTo>
                <a:lnTo>
                  <a:pt x="495917" y="309560"/>
                </a:lnTo>
                <a:close/>
              </a:path>
              <a:path w="1071245" h="405129">
                <a:moveTo>
                  <a:pt x="772133" y="69942"/>
                </a:moveTo>
                <a:lnTo>
                  <a:pt x="709871" y="70096"/>
                </a:lnTo>
                <a:lnTo>
                  <a:pt x="660800" y="76593"/>
                </a:lnTo>
                <a:lnTo>
                  <a:pt x="617320" y="94633"/>
                </a:lnTo>
                <a:lnTo>
                  <a:pt x="580968" y="122674"/>
                </a:lnTo>
                <a:lnTo>
                  <a:pt x="553161" y="159270"/>
                </a:lnTo>
                <a:lnTo>
                  <a:pt x="535396" y="202910"/>
                </a:lnTo>
                <a:lnTo>
                  <a:pt x="529150" y="252100"/>
                </a:lnTo>
                <a:lnTo>
                  <a:pt x="529150" y="309695"/>
                </a:lnTo>
                <a:lnTo>
                  <a:pt x="1015087" y="309695"/>
                </a:lnTo>
                <a:lnTo>
                  <a:pt x="1014549" y="308806"/>
                </a:lnTo>
                <a:lnTo>
                  <a:pt x="559478" y="308806"/>
                </a:lnTo>
                <a:lnTo>
                  <a:pt x="558506" y="276730"/>
                </a:lnTo>
                <a:lnTo>
                  <a:pt x="564639" y="207870"/>
                </a:lnTo>
                <a:lnTo>
                  <a:pt x="602373" y="144064"/>
                </a:lnTo>
                <a:lnTo>
                  <a:pt x="666215" y="105704"/>
                </a:lnTo>
                <a:lnTo>
                  <a:pt x="706023" y="100119"/>
                </a:lnTo>
                <a:lnTo>
                  <a:pt x="931808" y="99487"/>
                </a:lnTo>
                <a:lnTo>
                  <a:pt x="924497" y="93935"/>
                </a:lnTo>
                <a:lnTo>
                  <a:pt x="881966" y="76365"/>
                </a:lnTo>
                <a:lnTo>
                  <a:pt x="834395" y="70046"/>
                </a:lnTo>
                <a:lnTo>
                  <a:pt x="772133" y="69942"/>
                </a:lnTo>
                <a:close/>
              </a:path>
              <a:path w="1071245" h="405129">
                <a:moveTo>
                  <a:pt x="445622" y="146093"/>
                </a:moveTo>
                <a:lnTo>
                  <a:pt x="422038" y="303980"/>
                </a:lnTo>
                <a:lnTo>
                  <a:pt x="421657" y="305783"/>
                </a:lnTo>
                <a:lnTo>
                  <a:pt x="421340" y="308806"/>
                </a:lnTo>
                <a:lnTo>
                  <a:pt x="453090" y="308806"/>
                </a:lnTo>
                <a:lnTo>
                  <a:pt x="451236" y="306443"/>
                </a:lnTo>
                <a:lnTo>
                  <a:pt x="451403" y="299090"/>
                </a:lnTo>
                <a:lnTo>
                  <a:pt x="451602" y="285956"/>
                </a:lnTo>
                <a:lnTo>
                  <a:pt x="451528" y="175925"/>
                </a:lnTo>
                <a:lnTo>
                  <a:pt x="522714" y="175925"/>
                </a:lnTo>
                <a:lnTo>
                  <a:pt x="526004" y="159949"/>
                </a:lnTo>
                <a:lnTo>
                  <a:pt x="496384" y="159949"/>
                </a:lnTo>
                <a:lnTo>
                  <a:pt x="483643" y="156005"/>
                </a:lnTo>
                <a:lnTo>
                  <a:pt x="471008" y="151935"/>
                </a:lnTo>
                <a:lnTo>
                  <a:pt x="458371" y="148408"/>
                </a:lnTo>
                <a:lnTo>
                  <a:pt x="445622" y="146093"/>
                </a:lnTo>
                <a:close/>
              </a:path>
              <a:path w="1071245" h="405129">
                <a:moveTo>
                  <a:pt x="931808" y="99487"/>
                </a:moveTo>
                <a:lnTo>
                  <a:pt x="771673" y="99487"/>
                </a:lnTo>
                <a:lnTo>
                  <a:pt x="837341" y="99979"/>
                </a:lnTo>
                <a:lnTo>
                  <a:pt x="883075" y="107806"/>
                </a:lnTo>
                <a:lnTo>
                  <a:pt x="922850" y="128511"/>
                </a:lnTo>
                <a:lnTo>
                  <a:pt x="954390" y="159812"/>
                </a:lnTo>
                <a:lnTo>
                  <a:pt x="975414" y="199425"/>
                </a:lnTo>
                <a:lnTo>
                  <a:pt x="983645" y="245064"/>
                </a:lnTo>
                <a:lnTo>
                  <a:pt x="983836" y="281090"/>
                </a:lnTo>
                <a:lnTo>
                  <a:pt x="983721" y="308806"/>
                </a:lnTo>
                <a:lnTo>
                  <a:pt x="1014549" y="308806"/>
                </a:lnTo>
                <a:lnTo>
                  <a:pt x="1013249" y="306659"/>
                </a:lnTo>
                <a:lnTo>
                  <a:pt x="1013477" y="299090"/>
                </a:lnTo>
                <a:lnTo>
                  <a:pt x="1013738" y="285956"/>
                </a:lnTo>
                <a:lnTo>
                  <a:pt x="1013554" y="246512"/>
                </a:lnTo>
                <a:lnTo>
                  <a:pt x="1006516" y="199045"/>
                </a:lnTo>
                <a:lnTo>
                  <a:pt x="988306" y="156786"/>
                </a:lnTo>
                <a:lnTo>
                  <a:pt x="960455" y="121246"/>
                </a:lnTo>
                <a:lnTo>
                  <a:pt x="931808" y="99487"/>
                </a:lnTo>
                <a:close/>
              </a:path>
              <a:path w="1071245" h="405129">
                <a:moveTo>
                  <a:pt x="522536" y="176789"/>
                </a:moveTo>
                <a:lnTo>
                  <a:pt x="458767" y="176789"/>
                </a:lnTo>
                <a:lnTo>
                  <a:pt x="460443" y="177907"/>
                </a:lnTo>
                <a:lnTo>
                  <a:pt x="466398" y="182006"/>
                </a:lnTo>
                <a:lnTo>
                  <a:pt x="473474" y="187038"/>
                </a:lnTo>
                <a:lnTo>
                  <a:pt x="484002" y="194645"/>
                </a:lnTo>
                <a:lnTo>
                  <a:pt x="495153" y="200300"/>
                </a:lnTo>
                <a:lnTo>
                  <a:pt x="505476" y="200919"/>
                </a:lnTo>
                <a:lnTo>
                  <a:pt x="514168" y="196499"/>
                </a:lnTo>
                <a:lnTo>
                  <a:pt x="520425" y="187038"/>
                </a:lnTo>
                <a:lnTo>
                  <a:pt x="522536" y="176789"/>
                </a:lnTo>
                <a:close/>
              </a:path>
              <a:path w="1071245" h="405129">
                <a:moveTo>
                  <a:pt x="253240" y="0"/>
                </a:moveTo>
                <a:lnTo>
                  <a:pt x="202407" y="3469"/>
                </a:lnTo>
                <a:lnTo>
                  <a:pt x="151516" y="10940"/>
                </a:lnTo>
                <a:lnTo>
                  <a:pt x="111835" y="21289"/>
                </a:lnTo>
                <a:lnTo>
                  <a:pt x="78783" y="46335"/>
                </a:lnTo>
                <a:lnTo>
                  <a:pt x="77348" y="48252"/>
                </a:lnTo>
                <a:lnTo>
                  <a:pt x="73182" y="48697"/>
                </a:lnTo>
                <a:lnTo>
                  <a:pt x="24580" y="69631"/>
                </a:lnTo>
                <a:lnTo>
                  <a:pt x="4355" y="106178"/>
                </a:lnTo>
                <a:lnTo>
                  <a:pt x="0" y="130499"/>
                </a:lnTo>
                <a:lnTo>
                  <a:pt x="125" y="152665"/>
                </a:lnTo>
                <a:lnTo>
                  <a:pt x="3866" y="176446"/>
                </a:lnTo>
                <a:lnTo>
                  <a:pt x="10240" y="192482"/>
                </a:lnTo>
                <a:lnTo>
                  <a:pt x="20126" y="200348"/>
                </a:lnTo>
                <a:lnTo>
                  <a:pt x="32953" y="200003"/>
                </a:lnTo>
                <a:lnTo>
                  <a:pt x="48150" y="191407"/>
                </a:lnTo>
                <a:lnTo>
                  <a:pt x="54084" y="186996"/>
                </a:lnTo>
                <a:lnTo>
                  <a:pt x="60493" y="182606"/>
                </a:lnTo>
                <a:lnTo>
                  <a:pt x="67576" y="177902"/>
                </a:lnTo>
                <a:lnTo>
                  <a:pt x="75532" y="172547"/>
                </a:lnTo>
                <a:lnTo>
                  <a:pt x="105518" y="172547"/>
                </a:lnTo>
                <a:lnTo>
                  <a:pt x="105546" y="164038"/>
                </a:lnTo>
                <a:lnTo>
                  <a:pt x="33520" y="164038"/>
                </a:lnTo>
                <a:lnTo>
                  <a:pt x="29689" y="142572"/>
                </a:lnTo>
                <a:lnTo>
                  <a:pt x="38781" y="101263"/>
                </a:lnTo>
                <a:lnTo>
                  <a:pt x="66456" y="79044"/>
                </a:lnTo>
                <a:lnTo>
                  <a:pt x="157997" y="79044"/>
                </a:lnTo>
                <a:lnTo>
                  <a:pt x="137223" y="74650"/>
                </a:lnTo>
                <a:lnTo>
                  <a:pt x="107498" y="59898"/>
                </a:lnTo>
                <a:lnTo>
                  <a:pt x="137027" y="45337"/>
                </a:lnTo>
                <a:lnTo>
                  <a:pt x="182365" y="35724"/>
                </a:lnTo>
                <a:lnTo>
                  <a:pt x="237043" y="30993"/>
                </a:lnTo>
                <a:lnTo>
                  <a:pt x="434446" y="30993"/>
                </a:lnTo>
                <a:lnTo>
                  <a:pt x="433648" y="30252"/>
                </a:lnTo>
                <a:lnTo>
                  <a:pt x="419850" y="23298"/>
                </a:lnTo>
                <a:lnTo>
                  <a:pt x="404855" y="18420"/>
                </a:lnTo>
                <a:lnTo>
                  <a:pt x="354519" y="6994"/>
                </a:lnTo>
                <a:lnTo>
                  <a:pt x="303963" y="1014"/>
                </a:lnTo>
                <a:lnTo>
                  <a:pt x="253240" y="0"/>
                </a:lnTo>
                <a:close/>
              </a:path>
              <a:path w="1071245" h="405129">
                <a:moveTo>
                  <a:pt x="522714" y="175925"/>
                </a:moveTo>
                <a:lnTo>
                  <a:pt x="451528" y="175925"/>
                </a:lnTo>
                <a:lnTo>
                  <a:pt x="456240" y="176916"/>
                </a:lnTo>
                <a:lnTo>
                  <a:pt x="458767" y="176789"/>
                </a:lnTo>
                <a:lnTo>
                  <a:pt x="522536" y="176789"/>
                </a:lnTo>
                <a:lnTo>
                  <a:pt x="522714" y="175925"/>
                </a:lnTo>
                <a:close/>
              </a:path>
              <a:path w="1071245" h="405129">
                <a:moveTo>
                  <a:pt x="88321" y="145699"/>
                </a:moveTo>
                <a:lnTo>
                  <a:pt x="73214" y="145793"/>
                </a:lnTo>
                <a:lnTo>
                  <a:pt x="59111" y="149097"/>
                </a:lnTo>
                <a:lnTo>
                  <a:pt x="45912" y="155286"/>
                </a:lnTo>
                <a:lnTo>
                  <a:pt x="33520" y="164038"/>
                </a:lnTo>
                <a:lnTo>
                  <a:pt x="105546" y="164038"/>
                </a:lnTo>
                <a:lnTo>
                  <a:pt x="104581" y="156587"/>
                </a:lnTo>
                <a:lnTo>
                  <a:pt x="101273" y="150973"/>
                </a:lnTo>
                <a:lnTo>
                  <a:pt x="95809" y="147422"/>
                </a:lnTo>
                <a:lnTo>
                  <a:pt x="88321" y="145699"/>
                </a:lnTo>
                <a:close/>
              </a:path>
              <a:path w="1071245" h="405129">
                <a:moveTo>
                  <a:pt x="507501" y="90174"/>
                </a:moveTo>
                <a:lnTo>
                  <a:pt x="437867" y="90174"/>
                </a:lnTo>
                <a:lnTo>
                  <a:pt x="453357" y="90250"/>
                </a:lnTo>
                <a:lnTo>
                  <a:pt x="468170" y="94781"/>
                </a:lnTo>
                <a:lnTo>
                  <a:pt x="497530" y="130499"/>
                </a:lnTo>
                <a:lnTo>
                  <a:pt x="499141" y="145699"/>
                </a:lnTo>
                <a:lnTo>
                  <a:pt x="496384" y="159949"/>
                </a:lnTo>
                <a:lnTo>
                  <a:pt x="526004" y="159949"/>
                </a:lnTo>
                <a:lnTo>
                  <a:pt x="528717" y="146771"/>
                </a:lnTo>
                <a:lnTo>
                  <a:pt x="521716" y="109341"/>
                </a:lnTo>
                <a:lnTo>
                  <a:pt x="507501" y="90174"/>
                </a:lnTo>
                <a:close/>
              </a:path>
              <a:path w="1071245" h="405129">
                <a:moveTo>
                  <a:pt x="157997" y="79044"/>
                </a:moveTo>
                <a:lnTo>
                  <a:pt x="66456" y="79044"/>
                </a:lnTo>
                <a:lnTo>
                  <a:pt x="74921" y="79242"/>
                </a:lnTo>
                <a:lnTo>
                  <a:pt x="83507" y="82834"/>
                </a:lnTo>
                <a:lnTo>
                  <a:pt x="119062" y="100323"/>
                </a:lnTo>
                <a:lnTo>
                  <a:pt x="156316" y="110660"/>
                </a:lnTo>
                <a:lnTo>
                  <a:pt x="194685" y="116064"/>
                </a:lnTo>
                <a:lnTo>
                  <a:pt x="233583" y="118750"/>
                </a:lnTo>
                <a:lnTo>
                  <a:pt x="275397" y="119751"/>
                </a:lnTo>
                <a:lnTo>
                  <a:pt x="317036" y="117896"/>
                </a:lnTo>
                <a:lnTo>
                  <a:pt x="358383" y="112589"/>
                </a:lnTo>
                <a:lnTo>
                  <a:pt x="399318" y="103231"/>
                </a:lnTo>
                <a:lnTo>
                  <a:pt x="422625" y="94617"/>
                </a:lnTo>
                <a:lnTo>
                  <a:pt x="437867" y="90174"/>
                </a:lnTo>
                <a:lnTo>
                  <a:pt x="507501" y="90174"/>
                </a:lnTo>
                <a:lnTo>
                  <a:pt x="506648" y="89024"/>
                </a:lnTo>
                <a:lnTo>
                  <a:pt x="238163" y="89024"/>
                </a:lnTo>
                <a:lnTo>
                  <a:pt x="182995" y="84331"/>
                </a:lnTo>
                <a:lnTo>
                  <a:pt x="157997" y="79044"/>
                </a:lnTo>
                <a:close/>
              </a:path>
              <a:path w="1071245" h="405129">
                <a:moveTo>
                  <a:pt x="434446" y="30993"/>
                </a:moveTo>
                <a:lnTo>
                  <a:pt x="237043" y="30993"/>
                </a:lnTo>
                <a:lnTo>
                  <a:pt x="294593" y="31077"/>
                </a:lnTo>
                <a:lnTo>
                  <a:pt x="348546" y="35910"/>
                </a:lnTo>
                <a:lnTo>
                  <a:pt x="392435" y="45425"/>
                </a:lnTo>
                <a:lnTo>
                  <a:pt x="419791" y="59555"/>
                </a:lnTo>
                <a:lnTo>
                  <a:pt x="393541" y="73995"/>
                </a:lnTo>
                <a:lnTo>
                  <a:pt x="350086" y="83774"/>
                </a:lnTo>
                <a:lnTo>
                  <a:pt x="296077" y="88811"/>
                </a:lnTo>
                <a:lnTo>
                  <a:pt x="238163" y="89024"/>
                </a:lnTo>
                <a:lnTo>
                  <a:pt x="506648" y="89024"/>
                </a:lnTo>
                <a:lnTo>
                  <a:pt x="499524" y="79419"/>
                </a:lnTo>
                <a:lnTo>
                  <a:pt x="462247" y="61676"/>
                </a:lnTo>
                <a:lnTo>
                  <a:pt x="458576" y="60851"/>
                </a:lnTo>
                <a:lnTo>
                  <a:pt x="453001" y="58692"/>
                </a:lnTo>
                <a:lnTo>
                  <a:pt x="452277" y="56076"/>
                </a:lnTo>
                <a:lnTo>
                  <a:pt x="444905" y="40703"/>
                </a:lnTo>
                <a:lnTo>
                  <a:pt x="434446" y="309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41622" y="3021439"/>
            <a:ext cx="333375" cy="467359"/>
          </a:xfrm>
          <a:custGeom>
            <a:avLst/>
            <a:gdLst/>
            <a:ahLst/>
            <a:cxnLst/>
            <a:rect l="l" t="t" r="r" b="b"/>
            <a:pathLst>
              <a:path w="333375" h="467360">
                <a:moveTo>
                  <a:pt x="63002" y="88"/>
                </a:moveTo>
                <a:lnTo>
                  <a:pt x="61491" y="736"/>
                </a:lnTo>
                <a:lnTo>
                  <a:pt x="60119" y="939"/>
                </a:lnTo>
                <a:lnTo>
                  <a:pt x="42767" y="5611"/>
                </a:lnTo>
                <a:lnTo>
                  <a:pt x="28512" y="14195"/>
                </a:lnTo>
                <a:lnTo>
                  <a:pt x="17282" y="26432"/>
                </a:lnTo>
                <a:lnTo>
                  <a:pt x="9002" y="42062"/>
                </a:lnTo>
                <a:lnTo>
                  <a:pt x="3567" y="62622"/>
                </a:lnTo>
                <a:lnTo>
                  <a:pt x="3707" y="82524"/>
                </a:lnTo>
                <a:lnTo>
                  <a:pt x="9232" y="101769"/>
                </a:lnTo>
                <a:lnTo>
                  <a:pt x="19949" y="120357"/>
                </a:lnTo>
                <a:lnTo>
                  <a:pt x="23912" y="125831"/>
                </a:lnTo>
                <a:lnTo>
                  <a:pt x="26261" y="133146"/>
                </a:lnTo>
                <a:lnTo>
                  <a:pt x="27226" y="139915"/>
                </a:lnTo>
                <a:lnTo>
                  <a:pt x="27793" y="146405"/>
                </a:lnTo>
                <a:lnTo>
                  <a:pt x="27834" y="152968"/>
                </a:lnTo>
                <a:lnTo>
                  <a:pt x="27614" y="160459"/>
                </a:lnTo>
                <a:lnTo>
                  <a:pt x="27500" y="167549"/>
                </a:lnTo>
                <a:lnTo>
                  <a:pt x="27650" y="178404"/>
                </a:lnTo>
                <a:lnTo>
                  <a:pt x="27728" y="186686"/>
                </a:lnTo>
                <a:lnTo>
                  <a:pt x="27072" y="205536"/>
                </a:lnTo>
                <a:lnTo>
                  <a:pt x="22692" y="224379"/>
                </a:lnTo>
                <a:lnTo>
                  <a:pt x="11872" y="241909"/>
                </a:lnTo>
                <a:lnTo>
                  <a:pt x="10424" y="243522"/>
                </a:lnTo>
                <a:lnTo>
                  <a:pt x="9992" y="246075"/>
                </a:lnTo>
                <a:lnTo>
                  <a:pt x="9218" y="248246"/>
                </a:lnTo>
                <a:lnTo>
                  <a:pt x="0" y="294001"/>
                </a:lnTo>
                <a:lnTo>
                  <a:pt x="3875" y="338332"/>
                </a:lnTo>
                <a:lnTo>
                  <a:pt x="19644" y="379194"/>
                </a:lnTo>
                <a:lnTo>
                  <a:pt x="46104" y="414543"/>
                </a:lnTo>
                <a:lnTo>
                  <a:pt x="82057" y="442335"/>
                </a:lnTo>
                <a:lnTo>
                  <a:pt x="126300" y="460524"/>
                </a:lnTo>
                <a:lnTo>
                  <a:pt x="177632" y="467067"/>
                </a:lnTo>
                <a:lnTo>
                  <a:pt x="214580" y="460997"/>
                </a:lnTo>
                <a:lnTo>
                  <a:pt x="249778" y="445130"/>
                </a:lnTo>
                <a:lnTo>
                  <a:pt x="258246" y="438137"/>
                </a:lnTo>
                <a:lnTo>
                  <a:pt x="165047" y="438137"/>
                </a:lnTo>
                <a:lnTo>
                  <a:pt x="120131" y="430194"/>
                </a:lnTo>
                <a:lnTo>
                  <a:pt x="82070" y="409314"/>
                </a:lnTo>
                <a:lnTo>
                  <a:pt x="52883" y="378418"/>
                </a:lnTo>
                <a:lnTo>
                  <a:pt x="34591" y="340425"/>
                </a:lnTo>
                <a:lnTo>
                  <a:pt x="29214" y="298254"/>
                </a:lnTo>
                <a:lnTo>
                  <a:pt x="38771" y="254825"/>
                </a:lnTo>
                <a:lnTo>
                  <a:pt x="43060" y="246488"/>
                </a:lnTo>
                <a:lnTo>
                  <a:pt x="48538" y="240650"/>
                </a:lnTo>
                <a:lnTo>
                  <a:pt x="55953" y="237267"/>
                </a:lnTo>
                <a:lnTo>
                  <a:pt x="66050" y="236296"/>
                </a:lnTo>
                <a:lnTo>
                  <a:pt x="310813" y="236296"/>
                </a:lnTo>
                <a:lnTo>
                  <a:pt x="303604" y="221602"/>
                </a:lnTo>
                <a:lnTo>
                  <a:pt x="302181" y="219494"/>
                </a:lnTo>
                <a:lnTo>
                  <a:pt x="300937" y="216738"/>
                </a:lnTo>
                <a:lnTo>
                  <a:pt x="301031" y="206286"/>
                </a:lnTo>
                <a:lnTo>
                  <a:pt x="58214" y="206286"/>
                </a:lnTo>
                <a:lnTo>
                  <a:pt x="57782" y="202285"/>
                </a:lnTo>
                <a:lnTo>
                  <a:pt x="57020" y="198335"/>
                </a:lnTo>
                <a:lnTo>
                  <a:pt x="56724" y="166154"/>
                </a:lnTo>
                <a:lnTo>
                  <a:pt x="56786" y="146405"/>
                </a:lnTo>
                <a:lnTo>
                  <a:pt x="56980" y="137693"/>
                </a:lnTo>
                <a:lnTo>
                  <a:pt x="56854" y="124969"/>
                </a:lnTo>
                <a:lnTo>
                  <a:pt x="55236" y="117146"/>
                </a:lnTo>
                <a:lnTo>
                  <a:pt x="51710" y="109893"/>
                </a:lnTo>
                <a:lnTo>
                  <a:pt x="45781" y="102996"/>
                </a:lnTo>
                <a:lnTo>
                  <a:pt x="36115" y="89085"/>
                </a:lnTo>
                <a:lnTo>
                  <a:pt x="32717" y="72764"/>
                </a:lnTo>
                <a:lnTo>
                  <a:pt x="35385" y="56205"/>
                </a:lnTo>
                <a:lnTo>
                  <a:pt x="43914" y="41579"/>
                </a:lnTo>
                <a:lnTo>
                  <a:pt x="51159" y="35028"/>
                </a:lnTo>
                <a:lnTo>
                  <a:pt x="59146" y="31216"/>
                </a:lnTo>
                <a:lnTo>
                  <a:pt x="67855" y="30471"/>
                </a:lnTo>
                <a:lnTo>
                  <a:pt x="321857" y="30471"/>
                </a:lnTo>
                <a:lnTo>
                  <a:pt x="301769" y="9825"/>
                </a:lnTo>
                <a:lnTo>
                  <a:pt x="297356" y="8305"/>
                </a:lnTo>
                <a:lnTo>
                  <a:pt x="240218" y="8305"/>
                </a:lnTo>
                <a:lnTo>
                  <a:pt x="232741" y="6288"/>
                </a:lnTo>
                <a:lnTo>
                  <a:pt x="168282" y="6288"/>
                </a:lnTo>
                <a:lnTo>
                  <a:pt x="165105" y="6040"/>
                </a:lnTo>
                <a:lnTo>
                  <a:pt x="99604" y="6040"/>
                </a:lnTo>
                <a:lnTo>
                  <a:pt x="81903" y="4551"/>
                </a:lnTo>
                <a:lnTo>
                  <a:pt x="64196" y="444"/>
                </a:lnTo>
                <a:lnTo>
                  <a:pt x="63002" y="88"/>
                </a:lnTo>
                <a:close/>
              </a:path>
              <a:path w="333375" h="467360">
                <a:moveTo>
                  <a:pt x="311087" y="236854"/>
                </a:moveTo>
                <a:lnTo>
                  <a:pt x="258315" y="236854"/>
                </a:lnTo>
                <a:lnTo>
                  <a:pt x="271729" y="237692"/>
                </a:lnTo>
                <a:lnTo>
                  <a:pt x="280521" y="241122"/>
                </a:lnTo>
                <a:lnTo>
                  <a:pt x="286580" y="248524"/>
                </a:lnTo>
                <a:lnTo>
                  <a:pt x="291793" y="261277"/>
                </a:lnTo>
                <a:lnTo>
                  <a:pt x="298687" y="305425"/>
                </a:lnTo>
                <a:lnTo>
                  <a:pt x="290737" y="348107"/>
                </a:lnTo>
                <a:lnTo>
                  <a:pt x="269799" y="385939"/>
                </a:lnTo>
                <a:lnTo>
                  <a:pt x="237727" y="415535"/>
                </a:lnTo>
                <a:lnTo>
                  <a:pt x="196378" y="433514"/>
                </a:lnTo>
                <a:lnTo>
                  <a:pt x="165047" y="438137"/>
                </a:lnTo>
                <a:lnTo>
                  <a:pt x="258246" y="438137"/>
                </a:lnTo>
                <a:lnTo>
                  <a:pt x="281342" y="419063"/>
                </a:lnTo>
                <a:lnTo>
                  <a:pt x="307388" y="382396"/>
                </a:lnTo>
                <a:lnTo>
                  <a:pt x="323867" y="342233"/>
                </a:lnTo>
                <a:lnTo>
                  <a:pt x="329537" y="301832"/>
                </a:lnTo>
                <a:lnTo>
                  <a:pt x="323187" y="261515"/>
                </a:lnTo>
                <a:lnTo>
                  <a:pt x="311087" y="236854"/>
                </a:lnTo>
                <a:close/>
              </a:path>
              <a:path w="333375" h="467360">
                <a:moveTo>
                  <a:pt x="310813" y="236296"/>
                </a:moveTo>
                <a:lnTo>
                  <a:pt x="66050" y="236296"/>
                </a:lnTo>
                <a:lnTo>
                  <a:pt x="162173" y="237028"/>
                </a:lnTo>
                <a:lnTo>
                  <a:pt x="311087" y="236854"/>
                </a:lnTo>
                <a:lnTo>
                  <a:pt x="310813" y="236296"/>
                </a:lnTo>
                <a:close/>
              </a:path>
              <a:path w="333375" h="467360">
                <a:moveTo>
                  <a:pt x="322295" y="31699"/>
                </a:moveTo>
                <a:lnTo>
                  <a:pt x="271735" y="31699"/>
                </a:lnTo>
                <a:lnTo>
                  <a:pt x="285116" y="35069"/>
                </a:lnTo>
                <a:lnTo>
                  <a:pt x="295434" y="44304"/>
                </a:lnTo>
                <a:lnTo>
                  <a:pt x="301953" y="59004"/>
                </a:lnTo>
                <a:lnTo>
                  <a:pt x="303457" y="73676"/>
                </a:lnTo>
                <a:lnTo>
                  <a:pt x="300557" y="87206"/>
                </a:lnTo>
                <a:lnTo>
                  <a:pt x="293621" y="99357"/>
                </a:lnTo>
                <a:lnTo>
                  <a:pt x="283012" y="109897"/>
                </a:lnTo>
                <a:lnTo>
                  <a:pt x="277518" y="114185"/>
                </a:lnTo>
                <a:lnTo>
                  <a:pt x="273086" y="123075"/>
                </a:lnTo>
                <a:lnTo>
                  <a:pt x="272743" y="130098"/>
                </a:lnTo>
                <a:lnTo>
                  <a:pt x="272222" y="146405"/>
                </a:lnTo>
                <a:lnTo>
                  <a:pt x="272157" y="185941"/>
                </a:lnTo>
                <a:lnTo>
                  <a:pt x="272260" y="206286"/>
                </a:lnTo>
                <a:lnTo>
                  <a:pt x="301031" y="206286"/>
                </a:lnTo>
                <a:lnTo>
                  <a:pt x="301122" y="196352"/>
                </a:lnTo>
                <a:lnTo>
                  <a:pt x="301365" y="178404"/>
                </a:lnTo>
                <a:lnTo>
                  <a:pt x="302575" y="137693"/>
                </a:lnTo>
                <a:lnTo>
                  <a:pt x="308404" y="128460"/>
                </a:lnTo>
                <a:lnTo>
                  <a:pt x="321316" y="113529"/>
                </a:lnTo>
                <a:lnTo>
                  <a:pt x="329412" y="96988"/>
                </a:lnTo>
                <a:lnTo>
                  <a:pt x="332966" y="78977"/>
                </a:lnTo>
                <a:lnTo>
                  <a:pt x="332255" y="59639"/>
                </a:lnTo>
                <a:lnTo>
                  <a:pt x="322295" y="31699"/>
                </a:lnTo>
                <a:close/>
              </a:path>
              <a:path w="333375" h="467360">
                <a:moveTo>
                  <a:pt x="268496" y="32296"/>
                </a:moveTo>
                <a:lnTo>
                  <a:pt x="202548" y="32296"/>
                </a:lnTo>
                <a:lnTo>
                  <a:pt x="209317" y="32823"/>
                </a:lnTo>
                <a:lnTo>
                  <a:pt x="215753" y="34353"/>
                </a:lnTo>
                <a:lnTo>
                  <a:pt x="225911" y="37025"/>
                </a:lnTo>
                <a:lnTo>
                  <a:pt x="235967" y="38076"/>
                </a:lnTo>
                <a:lnTo>
                  <a:pt x="245960" y="37319"/>
                </a:lnTo>
                <a:lnTo>
                  <a:pt x="256029" y="34594"/>
                </a:lnTo>
                <a:lnTo>
                  <a:pt x="268496" y="32296"/>
                </a:lnTo>
                <a:close/>
              </a:path>
              <a:path w="333375" h="467360">
                <a:moveTo>
                  <a:pt x="321857" y="30471"/>
                </a:moveTo>
                <a:lnTo>
                  <a:pt x="67855" y="30471"/>
                </a:lnTo>
                <a:lnTo>
                  <a:pt x="77264" y="33121"/>
                </a:lnTo>
                <a:lnTo>
                  <a:pt x="88625" y="36907"/>
                </a:lnTo>
                <a:lnTo>
                  <a:pt x="99872" y="38017"/>
                </a:lnTo>
                <a:lnTo>
                  <a:pt x="111188" y="36793"/>
                </a:lnTo>
                <a:lnTo>
                  <a:pt x="122756" y="33578"/>
                </a:lnTo>
                <a:lnTo>
                  <a:pt x="128703" y="32253"/>
                </a:lnTo>
                <a:lnTo>
                  <a:pt x="135133" y="32051"/>
                </a:lnTo>
                <a:lnTo>
                  <a:pt x="269822" y="32051"/>
                </a:lnTo>
                <a:lnTo>
                  <a:pt x="271735" y="31699"/>
                </a:lnTo>
                <a:lnTo>
                  <a:pt x="322295" y="31699"/>
                </a:lnTo>
                <a:lnTo>
                  <a:pt x="321857" y="30471"/>
                </a:lnTo>
                <a:close/>
              </a:path>
              <a:path w="333375" h="467360">
                <a:moveTo>
                  <a:pt x="269822" y="32051"/>
                </a:moveTo>
                <a:lnTo>
                  <a:pt x="135133" y="32051"/>
                </a:lnTo>
                <a:lnTo>
                  <a:pt x="141679" y="32823"/>
                </a:lnTo>
                <a:lnTo>
                  <a:pt x="147711" y="34353"/>
                </a:lnTo>
                <a:lnTo>
                  <a:pt x="158250" y="36953"/>
                </a:lnTo>
                <a:lnTo>
                  <a:pt x="168566" y="37757"/>
                </a:lnTo>
                <a:lnTo>
                  <a:pt x="178885" y="36818"/>
                </a:lnTo>
                <a:lnTo>
                  <a:pt x="189431" y="34188"/>
                </a:lnTo>
                <a:lnTo>
                  <a:pt x="195777" y="32749"/>
                </a:lnTo>
                <a:lnTo>
                  <a:pt x="202548" y="32296"/>
                </a:lnTo>
                <a:lnTo>
                  <a:pt x="268496" y="32296"/>
                </a:lnTo>
                <a:lnTo>
                  <a:pt x="269822" y="32051"/>
                </a:lnTo>
                <a:close/>
              </a:path>
              <a:path w="333375" h="467360">
                <a:moveTo>
                  <a:pt x="275301" y="712"/>
                </a:moveTo>
                <a:lnTo>
                  <a:pt x="245679" y="5892"/>
                </a:lnTo>
                <a:lnTo>
                  <a:pt x="240218" y="8305"/>
                </a:lnTo>
                <a:lnTo>
                  <a:pt x="297356" y="8305"/>
                </a:lnTo>
                <a:lnTo>
                  <a:pt x="275301" y="712"/>
                </a:lnTo>
                <a:close/>
              </a:path>
              <a:path w="333375" h="467360">
                <a:moveTo>
                  <a:pt x="202405" y="1263"/>
                </a:moveTo>
                <a:lnTo>
                  <a:pt x="195158" y="1943"/>
                </a:lnTo>
                <a:lnTo>
                  <a:pt x="181584" y="5013"/>
                </a:lnTo>
                <a:lnTo>
                  <a:pt x="168282" y="6288"/>
                </a:lnTo>
                <a:lnTo>
                  <a:pt x="232741" y="6288"/>
                </a:lnTo>
                <a:lnTo>
                  <a:pt x="232547" y="6235"/>
                </a:lnTo>
                <a:lnTo>
                  <a:pt x="225981" y="5524"/>
                </a:lnTo>
                <a:lnTo>
                  <a:pt x="218084" y="4132"/>
                </a:lnTo>
                <a:lnTo>
                  <a:pt x="210136" y="2352"/>
                </a:lnTo>
                <a:lnTo>
                  <a:pt x="202405" y="1263"/>
                </a:lnTo>
                <a:close/>
              </a:path>
              <a:path w="333375" h="467360">
                <a:moveTo>
                  <a:pt x="137056" y="0"/>
                </a:moveTo>
                <a:lnTo>
                  <a:pt x="135049" y="634"/>
                </a:lnTo>
                <a:lnTo>
                  <a:pt x="117313" y="4778"/>
                </a:lnTo>
                <a:lnTo>
                  <a:pt x="99604" y="6040"/>
                </a:lnTo>
                <a:lnTo>
                  <a:pt x="165105" y="6040"/>
                </a:lnTo>
                <a:lnTo>
                  <a:pt x="155089" y="5259"/>
                </a:lnTo>
                <a:lnTo>
                  <a:pt x="141844" y="1422"/>
                </a:lnTo>
                <a:lnTo>
                  <a:pt x="139786" y="584"/>
                </a:lnTo>
                <a:lnTo>
                  <a:pt x="1370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64766" y="3116036"/>
            <a:ext cx="99656" cy="2443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18156" y="3208743"/>
            <a:ext cx="97977" cy="2433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89379" y="3207334"/>
            <a:ext cx="100353" cy="24494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14842" y="4122404"/>
            <a:ext cx="918171" cy="8599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506957" y="1112475"/>
            <a:ext cx="346075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smtClean="0">
                <a:solidFill>
                  <a:srgbClr val="FFFFFF"/>
                </a:solidFill>
                <a:cs typeface="Calibri"/>
              </a:rPr>
              <a:t>C</a:t>
            </a:r>
            <a:r>
              <a:rPr lang="ru-RU" b="1" spc="-5" dirty="0" err="1" smtClean="0">
                <a:solidFill>
                  <a:srgbClr val="FFFFFF"/>
                </a:solidFill>
                <a:cs typeface="Calibri"/>
              </a:rPr>
              <a:t>еть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кафе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принадлежит известному Ресторанному Дому </a:t>
            </a:r>
            <a:endParaRPr lang="ru-RU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84455">
              <a:lnSpc>
                <a:spcPct val="100000"/>
              </a:lnSpc>
            </a:pPr>
            <a:endParaRPr lang="ru-RU" b="1" dirty="0">
              <a:solidFill>
                <a:schemeClr val="bg1"/>
              </a:solidFill>
              <a:cs typeface="Calibri"/>
            </a:endParaRPr>
          </a:p>
          <a:p>
            <a:pPr marL="84455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cs typeface="Calibri"/>
              </a:rPr>
              <a:t>3</a:t>
            </a:r>
            <a:r>
              <a:rPr lang="ru-RU" b="1" dirty="0" smtClean="0">
                <a:solidFill>
                  <a:schemeClr val="bg1"/>
                </a:solidFill>
                <a:cs typeface="Calibri"/>
              </a:rPr>
              <a:t>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кафе в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Москве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и</a:t>
            </a:r>
            <a:r>
              <a:rPr lang="ru-RU" b="1" spc="-20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МО:</a:t>
            </a:r>
            <a:endParaRPr lang="ru-RU" dirty="0">
              <a:cs typeface="Calibri"/>
            </a:endParaRPr>
          </a:p>
          <a:p>
            <a:pPr marL="84455" marR="5080">
              <a:lnSpc>
                <a:spcPct val="100000"/>
              </a:lnSpc>
            </a:pPr>
            <a:r>
              <a:rPr lang="ru-RU" b="1" dirty="0">
                <a:solidFill>
                  <a:schemeClr val="bg1"/>
                </a:solidFill>
                <a:cs typeface="Calibri"/>
              </a:rPr>
              <a:t>-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</a:t>
            </a:r>
            <a:r>
              <a:rPr lang="en-US" b="1" dirty="0" smtClean="0">
                <a:solidFill>
                  <a:srgbClr val="FFFFFF"/>
                </a:solidFill>
                <a:cs typeface="Calibri"/>
              </a:rPr>
              <a:t>6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кафе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собственное</a:t>
            </a:r>
            <a:r>
              <a:rPr lang="ru-RU" b="1" spc="-9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управление  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cs typeface="Calibri"/>
              </a:rPr>
              <a:t>- </a:t>
            </a:r>
            <a:r>
              <a:rPr lang="ru-RU" b="1" dirty="0" smtClean="0">
                <a:solidFill>
                  <a:schemeClr val="bg1"/>
                </a:solidFill>
                <a:cs typeface="Calibri"/>
              </a:rPr>
              <a:t>9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кафе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по</a:t>
            </a:r>
            <a:r>
              <a:rPr lang="ru-RU" b="1" spc="-1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франшизе</a:t>
            </a:r>
            <a:endParaRPr lang="ru-RU" dirty="0">
              <a:solidFill>
                <a:srgbClr val="FFFF00"/>
              </a:solidFill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40722" y="5309779"/>
            <a:ext cx="666115" cy="665480"/>
          </a:xfrm>
          <a:custGeom>
            <a:avLst/>
            <a:gdLst/>
            <a:ahLst/>
            <a:cxnLst/>
            <a:rect l="l" t="t" r="r" b="b"/>
            <a:pathLst>
              <a:path w="666114" h="665479">
                <a:moveTo>
                  <a:pt x="150329" y="257810"/>
                </a:moveTo>
                <a:lnTo>
                  <a:pt x="121096" y="264160"/>
                </a:lnTo>
                <a:lnTo>
                  <a:pt x="97199" y="280670"/>
                </a:lnTo>
                <a:lnTo>
                  <a:pt x="81074" y="303530"/>
                </a:lnTo>
                <a:lnTo>
                  <a:pt x="75158" y="332740"/>
                </a:lnTo>
                <a:lnTo>
                  <a:pt x="75158" y="365760"/>
                </a:lnTo>
                <a:lnTo>
                  <a:pt x="77458" y="383540"/>
                </a:lnTo>
                <a:lnTo>
                  <a:pt x="83977" y="401320"/>
                </a:lnTo>
                <a:lnTo>
                  <a:pt x="94141" y="415290"/>
                </a:lnTo>
                <a:lnTo>
                  <a:pt x="107378" y="426720"/>
                </a:lnTo>
                <a:lnTo>
                  <a:pt x="107378" y="443230"/>
                </a:lnTo>
                <a:lnTo>
                  <a:pt x="38265" y="463550"/>
                </a:lnTo>
                <a:lnTo>
                  <a:pt x="2760" y="497840"/>
                </a:lnTo>
                <a:lnTo>
                  <a:pt x="0" y="515620"/>
                </a:lnTo>
                <a:lnTo>
                  <a:pt x="0" y="612140"/>
                </a:lnTo>
                <a:lnTo>
                  <a:pt x="134759" y="612140"/>
                </a:lnTo>
                <a:lnTo>
                  <a:pt x="139585" y="617220"/>
                </a:lnTo>
                <a:lnTo>
                  <a:pt x="139585" y="665480"/>
                </a:lnTo>
                <a:lnTo>
                  <a:pt x="526148" y="665480"/>
                </a:lnTo>
                <a:lnTo>
                  <a:pt x="526148" y="645160"/>
                </a:lnTo>
                <a:lnTo>
                  <a:pt x="161061" y="645160"/>
                </a:lnTo>
                <a:lnTo>
                  <a:pt x="161061" y="623570"/>
                </a:lnTo>
                <a:lnTo>
                  <a:pt x="158525" y="610870"/>
                </a:lnTo>
                <a:lnTo>
                  <a:pt x="151615" y="600710"/>
                </a:lnTo>
                <a:lnTo>
                  <a:pt x="141376" y="593090"/>
                </a:lnTo>
                <a:lnTo>
                  <a:pt x="128854" y="590550"/>
                </a:lnTo>
                <a:lnTo>
                  <a:pt x="21475" y="590550"/>
                </a:lnTo>
                <a:lnTo>
                  <a:pt x="21475" y="515620"/>
                </a:lnTo>
                <a:lnTo>
                  <a:pt x="44437" y="485140"/>
                </a:lnTo>
                <a:lnTo>
                  <a:pt x="113576" y="463550"/>
                </a:lnTo>
                <a:lnTo>
                  <a:pt x="260456" y="463550"/>
                </a:lnTo>
                <a:lnTo>
                  <a:pt x="256258" y="462280"/>
                </a:lnTo>
                <a:lnTo>
                  <a:pt x="150329" y="462280"/>
                </a:lnTo>
                <a:lnTo>
                  <a:pt x="142530" y="461010"/>
                </a:lnTo>
                <a:lnTo>
                  <a:pt x="136305" y="457200"/>
                </a:lnTo>
                <a:lnTo>
                  <a:pt x="131724" y="452120"/>
                </a:lnTo>
                <a:lnTo>
                  <a:pt x="128854" y="448310"/>
                </a:lnTo>
                <a:lnTo>
                  <a:pt x="128854" y="436880"/>
                </a:lnTo>
                <a:lnTo>
                  <a:pt x="193281" y="436880"/>
                </a:lnTo>
                <a:lnTo>
                  <a:pt x="193281" y="426720"/>
                </a:lnTo>
                <a:lnTo>
                  <a:pt x="201810" y="420370"/>
                </a:lnTo>
                <a:lnTo>
                  <a:pt x="202871" y="419100"/>
                </a:lnTo>
                <a:lnTo>
                  <a:pt x="150329" y="419100"/>
                </a:lnTo>
                <a:lnTo>
                  <a:pt x="129450" y="415290"/>
                </a:lnTo>
                <a:lnTo>
                  <a:pt x="112380" y="403860"/>
                </a:lnTo>
                <a:lnTo>
                  <a:pt x="100861" y="386080"/>
                </a:lnTo>
                <a:lnTo>
                  <a:pt x="96634" y="365760"/>
                </a:lnTo>
                <a:lnTo>
                  <a:pt x="96634" y="354330"/>
                </a:lnTo>
                <a:lnTo>
                  <a:pt x="152805" y="354330"/>
                </a:lnTo>
                <a:lnTo>
                  <a:pt x="159488" y="353060"/>
                </a:lnTo>
                <a:lnTo>
                  <a:pt x="165849" y="350520"/>
                </a:lnTo>
                <a:lnTo>
                  <a:pt x="171805" y="346710"/>
                </a:lnTo>
                <a:lnTo>
                  <a:pt x="226906" y="346710"/>
                </a:lnTo>
                <a:lnTo>
                  <a:pt x="227845" y="342900"/>
                </a:lnTo>
                <a:lnTo>
                  <a:pt x="232408" y="335280"/>
                </a:lnTo>
                <a:lnTo>
                  <a:pt x="235013" y="332740"/>
                </a:lnTo>
                <a:lnTo>
                  <a:pt x="96634" y="332740"/>
                </a:lnTo>
                <a:lnTo>
                  <a:pt x="100861" y="312420"/>
                </a:lnTo>
                <a:lnTo>
                  <a:pt x="112380" y="295910"/>
                </a:lnTo>
                <a:lnTo>
                  <a:pt x="129450" y="283210"/>
                </a:lnTo>
                <a:lnTo>
                  <a:pt x="150329" y="279400"/>
                </a:lnTo>
                <a:lnTo>
                  <a:pt x="202178" y="279400"/>
                </a:lnTo>
                <a:lnTo>
                  <a:pt x="193704" y="271780"/>
                </a:lnTo>
                <a:lnTo>
                  <a:pt x="180605" y="264160"/>
                </a:lnTo>
                <a:lnTo>
                  <a:pt x="166036" y="260350"/>
                </a:lnTo>
                <a:lnTo>
                  <a:pt x="150329" y="257810"/>
                </a:lnTo>
                <a:close/>
              </a:path>
              <a:path w="666114" h="665479">
                <a:moveTo>
                  <a:pt x="236232" y="558800"/>
                </a:moveTo>
                <a:lnTo>
                  <a:pt x="214757" y="558800"/>
                </a:lnTo>
                <a:lnTo>
                  <a:pt x="214757" y="645160"/>
                </a:lnTo>
                <a:lnTo>
                  <a:pt x="236232" y="645160"/>
                </a:lnTo>
                <a:lnTo>
                  <a:pt x="236232" y="558800"/>
                </a:lnTo>
                <a:close/>
              </a:path>
              <a:path w="666114" h="665479">
                <a:moveTo>
                  <a:pt x="316661" y="541020"/>
                </a:moveTo>
                <a:lnTo>
                  <a:pt x="294093" y="541020"/>
                </a:lnTo>
                <a:lnTo>
                  <a:pt x="300443" y="560070"/>
                </a:lnTo>
                <a:lnTo>
                  <a:pt x="291045" y="645160"/>
                </a:lnTo>
                <a:lnTo>
                  <a:pt x="312648" y="645160"/>
                </a:lnTo>
                <a:lnTo>
                  <a:pt x="320992" y="568960"/>
                </a:lnTo>
                <a:lnTo>
                  <a:pt x="366260" y="568960"/>
                </a:lnTo>
                <a:lnTo>
                  <a:pt x="365277" y="560070"/>
                </a:lnTo>
                <a:lnTo>
                  <a:pt x="369087" y="548640"/>
                </a:lnTo>
                <a:lnTo>
                  <a:pt x="319125" y="548640"/>
                </a:lnTo>
                <a:lnTo>
                  <a:pt x="316661" y="541020"/>
                </a:lnTo>
                <a:close/>
              </a:path>
              <a:path w="666114" h="665479">
                <a:moveTo>
                  <a:pt x="366260" y="568960"/>
                </a:moveTo>
                <a:lnTo>
                  <a:pt x="344728" y="568960"/>
                </a:lnTo>
                <a:lnTo>
                  <a:pt x="353085" y="645160"/>
                </a:lnTo>
                <a:lnTo>
                  <a:pt x="374688" y="645160"/>
                </a:lnTo>
                <a:lnTo>
                  <a:pt x="366260" y="568960"/>
                </a:lnTo>
                <a:close/>
              </a:path>
              <a:path w="666114" h="665479">
                <a:moveTo>
                  <a:pt x="450977" y="558800"/>
                </a:moveTo>
                <a:lnTo>
                  <a:pt x="429501" y="558800"/>
                </a:lnTo>
                <a:lnTo>
                  <a:pt x="429501" y="645160"/>
                </a:lnTo>
                <a:lnTo>
                  <a:pt x="450977" y="645160"/>
                </a:lnTo>
                <a:lnTo>
                  <a:pt x="450977" y="558800"/>
                </a:lnTo>
                <a:close/>
              </a:path>
              <a:path w="666114" h="665479">
                <a:moveTo>
                  <a:pt x="627468" y="463550"/>
                </a:moveTo>
                <a:lnTo>
                  <a:pt x="552157" y="463550"/>
                </a:lnTo>
                <a:lnTo>
                  <a:pt x="621296" y="485140"/>
                </a:lnTo>
                <a:lnTo>
                  <a:pt x="630676" y="488950"/>
                </a:lnTo>
                <a:lnTo>
                  <a:pt x="637925" y="496570"/>
                </a:lnTo>
                <a:lnTo>
                  <a:pt x="642601" y="505460"/>
                </a:lnTo>
                <a:lnTo>
                  <a:pt x="644258" y="515620"/>
                </a:lnTo>
                <a:lnTo>
                  <a:pt x="644258" y="590550"/>
                </a:lnTo>
                <a:lnTo>
                  <a:pt x="536867" y="590550"/>
                </a:lnTo>
                <a:lnTo>
                  <a:pt x="524349" y="593090"/>
                </a:lnTo>
                <a:lnTo>
                  <a:pt x="514110" y="600710"/>
                </a:lnTo>
                <a:lnTo>
                  <a:pt x="507197" y="610870"/>
                </a:lnTo>
                <a:lnTo>
                  <a:pt x="504659" y="623570"/>
                </a:lnTo>
                <a:lnTo>
                  <a:pt x="504659" y="645160"/>
                </a:lnTo>
                <a:lnTo>
                  <a:pt x="526148" y="645160"/>
                </a:lnTo>
                <a:lnTo>
                  <a:pt x="526148" y="617220"/>
                </a:lnTo>
                <a:lnTo>
                  <a:pt x="530974" y="612140"/>
                </a:lnTo>
                <a:lnTo>
                  <a:pt x="665734" y="612140"/>
                </a:lnTo>
                <a:lnTo>
                  <a:pt x="665734" y="515620"/>
                </a:lnTo>
                <a:lnTo>
                  <a:pt x="662973" y="497840"/>
                </a:lnTo>
                <a:lnTo>
                  <a:pt x="655183" y="483870"/>
                </a:lnTo>
                <a:lnTo>
                  <a:pt x="643102" y="471170"/>
                </a:lnTo>
                <a:lnTo>
                  <a:pt x="627468" y="463550"/>
                </a:lnTo>
                <a:close/>
              </a:path>
              <a:path w="666114" h="665479">
                <a:moveTo>
                  <a:pt x="85902" y="515620"/>
                </a:moveTo>
                <a:lnTo>
                  <a:pt x="64427" y="515620"/>
                </a:lnTo>
                <a:lnTo>
                  <a:pt x="64427" y="590550"/>
                </a:lnTo>
                <a:lnTo>
                  <a:pt x="85902" y="590550"/>
                </a:lnTo>
                <a:lnTo>
                  <a:pt x="85902" y="515620"/>
                </a:lnTo>
                <a:close/>
              </a:path>
              <a:path w="666114" h="665479">
                <a:moveTo>
                  <a:pt x="601306" y="515620"/>
                </a:moveTo>
                <a:lnTo>
                  <a:pt x="579818" y="515620"/>
                </a:lnTo>
                <a:lnTo>
                  <a:pt x="579818" y="590550"/>
                </a:lnTo>
                <a:lnTo>
                  <a:pt x="601306" y="590550"/>
                </a:lnTo>
                <a:lnTo>
                  <a:pt x="601306" y="515620"/>
                </a:lnTo>
                <a:close/>
              </a:path>
              <a:path w="666114" h="665479">
                <a:moveTo>
                  <a:pt x="260456" y="463550"/>
                </a:moveTo>
                <a:lnTo>
                  <a:pt x="187083" y="463550"/>
                </a:lnTo>
                <a:lnTo>
                  <a:pt x="227799" y="476250"/>
                </a:lnTo>
                <a:lnTo>
                  <a:pt x="197853" y="482600"/>
                </a:lnTo>
                <a:lnTo>
                  <a:pt x="174272" y="492760"/>
                </a:lnTo>
                <a:lnTo>
                  <a:pt x="155851" y="509270"/>
                </a:lnTo>
                <a:lnTo>
                  <a:pt x="143864" y="530860"/>
                </a:lnTo>
                <a:lnTo>
                  <a:pt x="139585" y="556260"/>
                </a:lnTo>
                <a:lnTo>
                  <a:pt x="139585" y="568960"/>
                </a:lnTo>
                <a:lnTo>
                  <a:pt x="161061" y="568960"/>
                </a:lnTo>
                <a:lnTo>
                  <a:pt x="161061" y="556260"/>
                </a:lnTo>
                <a:lnTo>
                  <a:pt x="164119" y="538480"/>
                </a:lnTo>
                <a:lnTo>
                  <a:pt x="172683" y="523240"/>
                </a:lnTo>
                <a:lnTo>
                  <a:pt x="185841" y="510540"/>
                </a:lnTo>
                <a:lnTo>
                  <a:pt x="202679" y="504190"/>
                </a:lnTo>
                <a:lnTo>
                  <a:pt x="258978" y="491490"/>
                </a:lnTo>
                <a:lnTo>
                  <a:pt x="280916" y="491490"/>
                </a:lnTo>
                <a:lnTo>
                  <a:pt x="279908" y="486410"/>
                </a:lnTo>
                <a:lnTo>
                  <a:pt x="287464" y="483870"/>
                </a:lnTo>
                <a:lnTo>
                  <a:pt x="322696" y="483870"/>
                </a:lnTo>
                <a:lnTo>
                  <a:pt x="300659" y="467360"/>
                </a:lnTo>
                <a:lnTo>
                  <a:pt x="300659" y="466090"/>
                </a:lnTo>
                <a:lnTo>
                  <a:pt x="266865" y="466090"/>
                </a:lnTo>
                <a:lnTo>
                  <a:pt x="264655" y="464820"/>
                </a:lnTo>
                <a:lnTo>
                  <a:pt x="260456" y="463550"/>
                </a:lnTo>
                <a:close/>
              </a:path>
              <a:path w="666114" h="665479">
                <a:moveTo>
                  <a:pt x="488509" y="491490"/>
                </a:moveTo>
                <a:lnTo>
                  <a:pt x="406742" y="491490"/>
                </a:lnTo>
                <a:lnTo>
                  <a:pt x="463042" y="504190"/>
                </a:lnTo>
                <a:lnTo>
                  <a:pt x="479885" y="510540"/>
                </a:lnTo>
                <a:lnTo>
                  <a:pt x="493042" y="523240"/>
                </a:lnTo>
                <a:lnTo>
                  <a:pt x="501603" y="538480"/>
                </a:lnTo>
                <a:lnTo>
                  <a:pt x="504659" y="556260"/>
                </a:lnTo>
                <a:lnTo>
                  <a:pt x="504659" y="568960"/>
                </a:lnTo>
                <a:lnTo>
                  <a:pt x="526148" y="568960"/>
                </a:lnTo>
                <a:lnTo>
                  <a:pt x="526148" y="556260"/>
                </a:lnTo>
                <a:lnTo>
                  <a:pt x="521867" y="530860"/>
                </a:lnTo>
                <a:lnTo>
                  <a:pt x="509878" y="509270"/>
                </a:lnTo>
                <a:lnTo>
                  <a:pt x="491456" y="492760"/>
                </a:lnTo>
                <a:lnTo>
                  <a:pt x="488509" y="491490"/>
                </a:lnTo>
                <a:close/>
              </a:path>
              <a:path w="666114" h="665479">
                <a:moveTo>
                  <a:pt x="280916" y="491490"/>
                </a:moveTo>
                <a:lnTo>
                  <a:pt x="258978" y="491490"/>
                </a:lnTo>
                <a:lnTo>
                  <a:pt x="271627" y="553720"/>
                </a:lnTo>
                <a:lnTo>
                  <a:pt x="294093" y="541020"/>
                </a:lnTo>
                <a:lnTo>
                  <a:pt x="316661" y="541020"/>
                </a:lnTo>
                <a:lnTo>
                  <a:pt x="312966" y="529590"/>
                </a:lnTo>
                <a:lnTo>
                  <a:pt x="328444" y="520700"/>
                </a:lnTo>
                <a:lnTo>
                  <a:pt x="286715" y="520700"/>
                </a:lnTo>
                <a:lnTo>
                  <a:pt x="280916" y="491490"/>
                </a:lnTo>
                <a:close/>
              </a:path>
              <a:path w="666114" h="665479">
                <a:moveTo>
                  <a:pt x="396675" y="541020"/>
                </a:moveTo>
                <a:lnTo>
                  <a:pt x="371627" y="541020"/>
                </a:lnTo>
                <a:lnTo>
                  <a:pt x="394093" y="553720"/>
                </a:lnTo>
                <a:lnTo>
                  <a:pt x="396675" y="541020"/>
                </a:lnTo>
                <a:close/>
              </a:path>
              <a:path w="666114" h="665479">
                <a:moveTo>
                  <a:pt x="374876" y="518160"/>
                </a:moveTo>
                <a:lnTo>
                  <a:pt x="332867" y="518160"/>
                </a:lnTo>
                <a:lnTo>
                  <a:pt x="352755" y="529590"/>
                </a:lnTo>
                <a:lnTo>
                  <a:pt x="346595" y="548640"/>
                </a:lnTo>
                <a:lnTo>
                  <a:pt x="369087" y="548640"/>
                </a:lnTo>
                <a:lnTo>
                  <a:pt x="371627" y="541020"/>
                </a:lnTo>
                <a:lnTo>
                  <a:pt x="396675" y="541020"/>
                </a:lnTo>
                <a:lnTo>
                  <a:pt x="400805" y="520700"/>
                </a:lnTo>
                <a:lnTo>
                  <a:pt x="379018" y="520700"/>
                </a:lnTo>
                <a:lnTo>
                  <a:pt x="374876" y="518160"/>
                </a:lnTo>
                <a:close/>
              </a:path>
              <a:path w="666114" h="665479">
                <a:moveTo>
                  <a:pt x="322696" y="483870"/>
                </a:moveTo>
                <a:lnTo>
                  <a:pt x="287464" y="483870"/>
                </a:lnTo>
                <a:lnTo>
                  <a:pt x="313639" y="504190"/>
                </a:lnTo>
                <a:lnTo>
                  <a:pt x="286715" y="520700"/>
                </a:lnTo>
                <a:lnTo>
                  <a:pt x="328444" y="520700"/>
                </a:lnTo>
                <a:lnTo>
                  <a:pt x="332867" y="518160"/>
                </a:lnTo>
                <a:lnTo>
                  <a:pt x="374876" y="518160"/>
                </a:lnTo>
                <a:lnTo>
                  <a:pt x="352094" y="504190"/>
                </a:lnTo>
                <a:lnTo>
                  <a:pt x="368446" y="491490"/>
                </a:lnTo>
                <a:lnTo>
                  <a:pt x="332867" y="491490"/>
                </a:lnTo>
                <a:lnTo>
                  <a:pt x="322696" y="483870"/>
                </a:lnTo>
                <a:close/>
              </a:path>
              <a:path w="666114" h="665479">
                <a:moveTo>
                  <a:pt x="470827" y="483870"/>
                </a:moveTo>
                <a:lnTo>
                  <a:pt x="378256" y="483870"/>
                </a:lnTo>
                <a:lnTo>
                  <a:pt x="385826" y="486410"/>
                </a:lnTo>
                <a:lnTo>
                  <a:pt x="379018" y="520700"/>
                </a:lnTo>
                <a:lnTo>
                  <a:pt x="400805" y="520700"/>
                </a:lnTo>
                <a:lnTo>
                  <a:pt x="406742" y="491490"/>
                </a:lnTo>
                <a:lnTo>
                  <a:pt x="488509" y="491490"/>
                </a:lnTo>
                <a:lnTo>
                  <a:pt x="470827" y="483870"/>
                </a:lnTo>
                <a:close/>
              </a:path>
              <a:path w="666114" h="665479">
                <a:moveTo>
                  <a:pt x="386549" y="455930"/>
                </a:moveTo>
                <a:lnTo>
                  <a:pt x="365074" y="455930"/>
                </a:lnTo>
                <a:lnTo>
                  <a:pt x="365074" y="467360"/>
                </a:lnTo>
                <a:lnTo>
                  <a:pt x="332867" y="491490"/>
                </a:lnTo>
                <a:lnTo>
                  <a:pt x="368446" y="491490"/>
                </a:lnTo>
                <a:lnTo>
                  <a:pt x="378256" y="483870"/>
                </a:lnTo>
                <a:lnTo>
                  <a:pt x="470827" y="483870"/>
                </a:lnTo>
                <a:lnTo>
                  <a:pt x="467880" y="482600"/>
                </a:lnTo>
                <a:lnTo>
                  <a:pt x="437934" y="476250"/>
                </a:lnTo>
                <a:lnTo>
                  <a:pt x="470496" y="466090"/>
                </a:lnTo>
                <a:lnTo>
                  <a:pt x="396697" y="466090"/>
                </a:lnTo>
                <a:lnTo>
                  <a:pt x="386549" y="464820"/>
                </a:lnTo>
                <a:lnTo>
                  <a:pt x="386549" y="455930"/>
                </a:lnTo>
                <a:close/>
              </a:path>
              <a:path w="666114" h="665479">
                <a:moveTo>
                  <a:pt x="187083" y="463550"/>
                </a:moveTo>
                <a:lnTo>
                  <a:pt x="113576" y="463550"/>
                </a:lnTo>
                <a:lnTo>
                  <a:pt x="119365" y="469900"/>
                </a:lnTo>
                <a:lnTo>
                  <a:pt x="127390" y="476250"/>
                </a:lnTo>
                <a:lnTo>
                  <a:pt x="137696" y="481330"/>
                </a:lnTo>
                <a:lnTo>
                  <a:pt x="150329" y="483870"/>
                </a:lnTo>
                <a:lnTo>
                  <a:pt x="162962" y="481330"/>
                </a:lnTo>
                <a:lnTo>
                  <a:pt x="173269" y="476250"/>
                </a:lnTo>
                <a:lnTo>
                  <a:pt x="181294" y="469900"/>
                </a:lnTo>
                <a:lnTo>
                  <a:pt x="187083" y="463550"/>
                </a:lnTo>
                <a:close/>
              </a:path>
              <a:path w="666114" h="665479">
                <a:moveTo>
                  <a:pt x="552157" y="463550"/>
                </a:moveTo>
                <a:lnTo>
                  <a:pt x="478637" y="463550"/>
                </a:lnTo>
                <a:lnTo>
                  <a:pt x="484434" y="469900"/>
                </a:lnTo>
                <a:lnTo>
                  <a:pt x="492463" y="476250"/>
                </a:lnTo>
                <a:lnTo>
                  <a:pt x="502770" y="481330"/>
                </a:lnTo>
                <a:lnTo>
                  <a:pt x="515404" y="483870"/>
                </a:lnTo>
                <a:lnTo>
                  <a:pt x="528035" y="481330"/>
                </a:lnTo>
                <a:lnTo>
                  <a:pt x="538338" y="476250"/>
                </a:lnTo>
                <a:lnTo>
                  <a:pt x="546363" y="469900"/>
                </a:lnTo>
                <a:lnTo>
                  <a:pt x="552157" y="463550"/>
                </a:lnTo>
                <a:close/>
              </a:path>
              <a:path w="666114" h="665479">
                <a:moveTo>
                  <a:pt x="271735" y="392430"/>
                </a:moveTo>
                <a:lnTo>
                  <a:pt x="220256" y="392430"/>
                </a:lnTo>
                <a:lnTo>
                  <a:pt x="227395" y="398780"/>
                </a:lnTo>
                <a:lnTo>
                  <a:pt x="235373" y="403860"/>
                </a:lnTo>
                <a:lnTo>
                  <a:pt x="244007" y="406400"/>
                </a:lnTo>
                <a:lnTo>
                  <a:pt x="253111" y="407670"/>
                </a:lnTo>
                <a:lnTo>
                  <a:pt x="257904" y="417830"/>
                </a:lnTo>
                <a:lnTo>
                  <a:pt x="263912" y="426720"/>
                </a:lnTo>
                <a:lnTo>
                  <a:pt x="271034" y="435610"/>
                </a:lnTo>
                <a:lnTo>
                  <a:pt x="279171" y="443230"/>
                </a:lnTo>
                <a:lnTo>
                  <a:pt x="279171" y="464820"/>
                </a:lnTo>
                <a:lnTo>
                  <a:pt x="269036" y="466090"/>
                </a:lnTo>
                <a:lnTo>
                  <a:pt x="300659" y="466090"/>
                </a:lnTo>
                <a:lnTo>
                  <a:pt x="300659" y="455930"/>
                </a:lnTo>
                <a:lnTo>
                  <a:pt x="386549" y="455930"/>
                </a:lnTo>
                <a:lnTo>
                  <a:pt x="386549" y="443230"/>
                </a:lnTo>
                <a:lnTo>
                  <a:pt x="389262" y="440690"/>
                </a:lnTo>
                <a:lnTo>
                  <a:pt x="332867" y="440690"/>
                </a:lnTo>
                <a:lnTo>
                  <a:pt x="307809" y="435610"/>
                </a:lnTo>
                <a:lnTo>
                  <a:pt x="287327" y="421640"/>
                </a:lnTo>
                <a:lnTo>
                  <a:pt x="273509" y="401320"/>
                </a:lnTo>
                <a:lnTo>
                  <a:pt x="271735" y="392430"/>
                </a:lnTo>
                <a:close/>
              </a:path>
              <a:path w="666114" h="665479">
                <a:moveTo>
                  <a:pt x="470049" y="392430"/>
                </a:moveTo>
                <a:lnTo>
                  <a:pt x="445477" y="392430"/>
                </a:lnTo>
                <a:lnTo>
                  <a:pt x="450305" y="402590"/>
                </a:lnTo>
                <a:lnTo>
                  <a:pt x="456493" y="411480"/>
                </a:lnTo>
                <a:lnTo>
                  <a:pt x="463917" y="420370"/>
                </a:lnTo>
                <a:lnTo>
                  <a:pt x="472452" y="426720"/>
                </a:lnTo>
                <a:lnTo>
                  <a:pt x="472452" y="443230"/>
                </a:lnTo>
                <a:lnTo>
                  <a:pt x="401066" y="464820"/>
                </a:lnTo>
                <a:lnTo>
                  <a:pt x="398856" y="466090"/>
                </a:lnTo>
                <a:lnTo>
                  <a:pt x="470496" y="466090"/>
                </a:lnTo>
                <a:lnTo>
                  <a:pt x="478637" y="463550"/>
                </a:lnTo>
                <a:lnTo>
                  <a:pt x="627468" y="463550"/>
                </a:lnTo>
                <a:lnTo>
                  <a:pt x="623149" y="462280"/>
                </a:lnTo>
                <a:lnTo>
                  <a:pt x="515404" y="462280"/>
                </a:lnTo>
                <a:lnTo>
                  <a:pt x="507597" y="461010"/>
                </a:lnTo>
                <a:lnTo>
                  <a:pt x="501370" y="457200"/>
                </a:lnTo>
                <a:lnTo>
                  <a:pt x="496791" y="452120"/>
                </a:lnTo>
                <a:lnTo>
                  <a:pt x="493928" y="448310"/>
                </a:lnTo>
                <a:lnTo>
                  <a:pt x="493928" y="436880"/>
                </a:lnTo>
                <a:lnTo>
                  <a:pt x="558355" y="436880"/>
                </a:lnTo>
                <a:lnTo>
                  <a:pt x="558355" y="426720"/>
                </a:lnTo>
                <a:lnTo>
                  <a:pt x="567178" y="419100"/>
                </a:lnTo>
                <a:lnTo>
                  <a:pt x="515404" y="419100"/>
                </a:lnTo>
                <a:lnTo>
                  <a:pt x="494525" y="415290"/>
                </a:lnTo>
                <a:lnTo>
                  <a:pt x="477454" y="403860"/>
                </a:lnTo>
                <a:lnTo>
                  <a:pt x="470049" y="392430"/>
                </a:lnTo>
                <a:close/>
              </a:path>
              <a:path w="666114" h="665479">
                <a:moveTo>
                  <a:pt x="193281" y="436880"/>
                </a:moveTo>
                <a:lnTo>
                  <a:pt x="171805" y="436880"/>
                </a:lnTo>
                <a:lnTo>
                  <a:pt x="171805" y="448310"/>
                </a:lnTo>
                <a:lnTo>
                  <a:pt x="168928" y="452120"/>
                </a:lnTo>
                <a:lnTo>
                  <a:pt x="164344" y="457200"/>
                </a:lnTo>
                <a:lnTo>
                  <a:pt x="158121" y="461010"/>
                </a:lnTo>
                <a:lnTo>
                  <a:pt x="150329" y="462280"/>
                </a:lnTo>
                <a:lnTo>
                  <a:pt x="256258" y="462280"/>
                </a:lnTo>
                <a:lnTo>
                  <a:pt x="193281" y="443230"/>
                </a:lnTo>
                <a:lnTo>
                  <a:pt x="193281" y="436880"/>
                </a:lnTo>
                <a:close/>
              </a:path>
              <a:path w="666114" h="665479">
                <a:moveTo>
                  <a:pt x="365074" y="455930"/>
                </a:moveTo>
                <a:lnTo>
                  <a:pt x="300659" y="455930"/>
                </a:lnTo>
                <a:lnTo>
                  <a:pt x="308283" y="458470"/>
                </a:lnTo>
                <a:lnTo>
                  <a:pt x="316215" y="461010"/>
                </a:lnTo>
                <a:lnTo>
                  <a:pt x="324421" y="462280"/>
                </a:lnTo>
                <a:lnTo>
                  <a:pt x="341306" y="462280"/>
                </a:lnTo>
                <a:lnTo>
                  <a:pt x="349513" y="461010"/>
                </a:lnTo>
                <a:lnTo>
                  <a:pt x="357448" y="458470"/>
                </a:lnTo>
                <a:lnTo>
                  <a:pt x="365074" y="455930"/>
                </a:lnTo>
                <a:close/>
              </a:path>
              <a:path w="666114" h="665479">
                <a:moveTo>
                  <a:pt x="558355" y="436880"/>
                </a:moveTo>
                <a:lnTo>
                  <a:pt x="536867" y="436880"/>
                </a:lnTo>
                <a:lnTo>
                  <a:pt x="536867" y="448310"/>
                </a:lnTo>
                <a:lnTo>
                  <a:pt x="533997" y="452120"/>
                </a:lnTo>
                <a:lnTo>
                  <a:pt x="529416" y="457200"/>
                </a:lnTo>
                <a:lnTo>
                  <a:pt x="523195" y="461010"/>
                </a:lnTo>
                <a:lnTo>
                  <a:pt x="515404" y="462280"/>
                </a:lnTo>
                <a:lnTo>
                  <a:pt x="623149" y="462280"/>
                </a:lnTo>
                <a:lnTo>
                  <a:pt x="558355" y="443230"/>
                </a:lnTo>
                <a:lnTo>
                  <a:pt x="558355" y="436880"/>
                </a:lnTo>
                <a:close/>
              </a:path>
              <a:path w="666114" h="665479">
                <a:moveTo>
                  <a:pt x="171805" y="436880"/>
                </a:moveTo>
                <a:lnTo>
                  <a:pt x="128854" y="436880"/>
                </a:lnTo>
                <a:lnTo>
                  <a:pt x="135661" y="439420"/>
                </a:lnTo>
                <a:lnTo>
                  <a:pt x="142875" y="440690"/>
                </a:lnTo>
                <a:lnTo>
                  <a:pt x="157784" y="440690"/>
                </a:lnTo>
                <a:lnTo>
                  <a:pt x="164998" y="439420"/>
                </a:lnTo>
                <a:lnTo>
                  <a:pt x="171805" y="436880"/>
                </a:lnTo>
                <a:close/>
              </a:path>
              <a:path w="666114" h="665479">
                <a:moveTo>
                  <a:pt x="428567" y="306070"/>
                </a:moveTo>
                <a:lnTo>
                  <a:pt x="371424" y="306070"/>
                </a:lnTo>
                <a:lnTo>
                  <a:pt x="379907" y="322580"/>
                </a:lnTo>
                <a:lnTo>
                  <a:pt x="397281" y="322580"/>
                </a:lnTo>
                <a:lnTo>
                  <a:pt x="397281" y="375920"/>
                </a:lnTo>
                <a:lnTo>
                  <a:pt x="392213" y="401320"/>
                </a:lnTo>
                <a:lnTo>
                  <a:pt x="378399" y="421640"/>
                </a:lnTo>
                <a:lnTo>
                  <a:pt x="357922" y="435610"/>
                </a:lnTo>
                <a:lnTo>
                  <a:pt x="332867" y="440690"/>
                </a:lnTo>
                <a:lnTo>
                  <a:pt x="389262" y="440690"/>
                </a:lnTo>
                <a:lnTo>
                  <a:pt x="394686" y="435610"/>
                </a:lnTo>
                <a:lnTo>
                  <a:pt x="401810" y="426720"/>
                </a:lnTo>
                <a:lnTo>
                  <a:pt x="407822" y="417830"/>
                </a:lnTo>
                <a:lnTo>
                  <a:pt x="412623" y="407670"/>
                </a:lnTo>
                <a:lnTo>
                  <a:pt x="421724" y="406400"/>
                </a:lnTo>
                <a:lnTo>
                  <a:pt x="430355" y="403860"/>
                </a:lnTo>
                <a:lnTo>
                  <a:pt x="438333" y="398780"/>
                </a:lnTo>
                <a:lnTo>
                  <a:pt x="445477" y="392430"/>
                </a:lnTo>
                <a:lnTo>
                  <a:pt x="470049" y="392430"/>
                </a:lnTo>
                <a:lnTo>
                  <a:pt x="465935" y="386080"/>
                </a:lnTo>
                <a:lnTo>
                  <a:pt x="465671" y="384810"/>
                </a:lnTo>
                <a:lnTo>
                  <a:pt x="418299" y="384810"/>
                </a:lnTo>
                <a:lnTo>
                  <a:pt x="418604" y="382270"/>
                </a:lnTo>
                <a:lnTo>
                  <a:pt x="418687" y="381000"/>
                </a:lnTo>
                <a:lnTo>
                  <a:pt x="418769" y="325120"/>
                </a:lnTo>
                <a:lnTo>
                  <a:pt x="463293" y="325120"/>
                </a:lnTo>
                <a:lnTo>
                  <a:pt x="465935" y="312420"/>
                </a:lnTo>
                <a:lnTo>
                  <a:pt x="440232" y="312420"/>
                </a:lnTo>
                <a:lnTo>
                  <a:pt x="432703" y="307340"/>
                </a:lnTo>
                <a:lnTo>
                  <a:pt x="428567" y="306070"/>
                </a:lnTo>
                <a:close/>
              </a:path>
              <a:path w="666114" h="665479">
                <a:moveTo>
                  <a:pt x="536867" y="436880"/>
                </a:moveTo>
                <a:lnTo>
                  <a:pt x="493928" y="436880"/>
                </a:lnTo>
                <a:lnTo>
                  <a:pt x="500735" y="439420"/>
                </a:lnTo>
                <a:lnTo>
                  <a:pt x="507936" y="440690"/>
                </a:lnTo>
                <a:lnTo>
                  <a:pt x="522859" y="440690"/>
                </a:lnTo>
                <a:lnTo>
                  <a:pt x="530072" y="439420"/>
                </a:lnTo>
                <a:lnTo>
                  <a:pt x="536867" y="436880"/>
                </a:lnTo>
                <a:close/>
              </a:path>
              <a:path w="666114" h="665479">
                <a:moveTo>
                  <a:pt x="226906" y="346710"/>
                </a:moveTo>
                <a:lnTo>
                  <a:pt x="171805" y="346710"/>
                </a:lnTo>
                <a:lnTo>
                  <a:pt x="177759" y="350520"/>
                </a:lnTo>
                <a:lnTo>
                  <a:pt x="184118" y="353060"/>
                </a:lnTo>
                <a:lnTo>
                  <a:pt x="190800" y="354330"/>
                </a:lnTo>
                <a:lnTo>
                  <a:pt x="204012" y="354330"/>
                </a:lnTo>
                <a:lnTo>
                  <a:pt x="204012" y="365760"/>
                </a:lnTo>
                <a:lnTo>
                  <a:pt x="199786" y="386080"/>
                </a:lnTo>
                <a:lnTo>
                  <a:pt x="188267" y="403860"/>
                </a:lnTo>
                <a:lnTo>
                  <a:pt x="171201" y="415290"/>
                </a:lnTo>
                <a:lnTo>
                  <a:pt x="150329" y="419100"/>
                </a:lnTo>
                <a:lnTo>
                  <a:pt x="202871" y="419100"/>
                </a:lnTo>
                <a:lnTo>
                  <a:pt x="209235" y="411480"/>
                </a:lnTo>
                <a:lnTo>
                  <a:pt x="215426" y="402590"/>
                </a:lnTo>
                <a:lnTo>
                  <a:pt x="220256" y="392430"/>
                </a:lnTo>
                <a:lnTo>
                  <a:pt x="271735" y="392430"/>
                </a:lnTo>
                <a:lnTo>
                  <a:pt x="270214" y="384810"/>
                </a:lnTo>
                <a:lnTo>
                  <a:pt x="247421" y="384810"/>
                </a:lnTo>
                <a:lnTo>
                  <a:pt x="242303" y="383540"/>
                </a:lnTo>
                <a:lnTo>
                  <a:pt x="237578" y="381000"/>
                </a:lnTo>
                <a:lnTo>
                  <a:pt x="233857" y="375920"/>
                </a:lnTo>
                <a:lnTo>
                  <a:pt x="229846" y="370840"/>
                </a:lnTo>
                <a:lnTo>
                  <a:pt x="227107" y="364490"/>
                </a:lnTo>
                <a:lnTo>
                  <a:pt x="225692" y="358140"/>
                </a:lnTo>
                <a:lnTo>
                  <a:pt x="225653" y="351790"/>
                </a:lnTo>
                <a:lnTo>
                  <a:pt x="226906" y="346710"/>
                </a:lnTo>
                <a:close/>
              </a:path>
              <a:path w="666114" h="665479">
                <a:moveTo>
                  <a:pt x="590562" y="346710"/>
                </a:moveTo>
                <a:lnTo>
                  <a:pt x="493928" y="346710"/>
                </a:lnTo>
                <a:lnTo>
                  <a:pt x="499882" y="350520"/>
                </a:lnTo>
                <a:lnTo>
                  <a:pt x="506241" y="353060"/>
                </a:lnTo>
                <a:lnTo>
                  <a:pt x="512923" y="354330"/>
                </a:lnTo>
                <a:lnTo>
                  <a:pt x="569099" y="354330"/>
                </a:lnTo>
                <a:lnTo>
                  <a:pt x="569099" y="365760"/>
                </a:lnTo>
                <a:lnTo>
                  <a:pt x="564872" y="386080"/>
                </a:lnTo>
                <a:lnTo>
                  <a:pt x="553353" y="403860"/>
                </a:lnTo>
                <a:lnTo>
                  <a:pt x="536283" y="415290"/>
                </a:lnTo>
                <a:lnTo>
                  <a:pt x="515404" y="419100"/>
                </a:lnTo>
                <a:lnTo>
                  <a:pt x="567178" y="419100"/>
                </a:lnTo>
                <a:lnTo>
                  <a:pt x="571590" y="415290"/>
                </a:lnTo>
                <a:lnTo>
                  <a:pt x="581750" y="401320"/>
                </a:lnTo>
                <a:lnTo>
                  <a:pt x="588264" y="383540"/>
                </a:lnTo>
                <a:lnTo>
                  <a:pt x="590562" y="365760"/>
                </a:lnTo>
                <a:lnTo>
                  <a:pt x="590562" y="346710"/>
                </a:lnTo>
                <a:close/>
              </a:path>
              <a:path w="666114" h="665479">
                <a:moveTo>
                  <a:pt x="268439" y="325120"/>
                </a:moveTo>
                <a:lnTo>
                  <a:pt x="246964" y="325120"/>
                </a:lnTo>
                <a:lnTo>
                  <a:pt x="247046" y="381000"/>
                </a:lnTo>
                <a:lnTo>
                  <a:pt x="247129" y="382270"/>
                </a:lnTo>
                <a:lnTo>
                  <a:pt x="247421" y="384810"/>
                </a:lnTo>
                <a:lnTo>
                  <a:pt x="270214" y="384810"/>
                </a:lnTo>
                <a:lnTo>
                  <a:pt x="268439" y="375920"/>
                </a:lnTo>
                <a:lnTo>
                  <a:pt x="268439" y="325120"/>
                </a:lnTo>
                <a:close/>
              </a:path>
              <a:path w="666114" h="665479">
                <a:moveTo>
                  <a:pt x="463293" y="325120"/>
                </a:moveTo>
                <a:lnTo>
                  <a:pt x="418769" y="325120"/>
                </a:lnTo>
                <a:lnTo>
                  <a:pt x="426812" y="328930"/>
                </a:lnTo>
                <a:lnTo>
                  <a:pt x="433324" y="335280"/>
                </a:lnTo>
                <a:lnTo>
                  <a:pt x="437882" y="342900"/>
                </a:lnTo>
                <a:lnTo>
                  <a:pt x="440067" y="351790"/>
                </a:lnTo>
                <a:lnTo>
                  <a:pt x="440030" y="358140"/>
                </a:lnTo>
                <a:lnTo>
                  <a:pt x="438618" y="364490"/>
                </a:lnTo>
                <a:lnTo>
                  <a:pt x="435879" y="370840"/>
                </a:lnTo>
                <a:lnTo>
                  <a:pt x="431863" y="375920"/>
                </a:lnTo>
                <a:lnTo>
                  <a:pt x="428155" y="381000"/>
                </a:lnTo>
                <a:lnTo>
                  <a:pt x="423430" y="383540"/>
                </a:lnTo>
                <a:lnTo>
                  <a:pt x="418299" y="384810"/>
                </a:lnTo>
                <a:lnTo>
                  <a:pt x="465671" y="384810"/>
                </a:lnTo>
                <a:lnTo>
                  <a:pt x="461708" y="365760"/>
                </a:lnTo>
                <a:lnTo>
                  <a:pt x="461708" y="354330"/>
                </a:lnTo>
                <a:lnTo>
                  <a:pt x="474933" y="354330"/>
                </a:lnTo>
                <a:lnTo>
                  <a:pt x="481615" y="353060"/>
                </a:lnTo>
                <a:lnTo>
                  <a:pt x="487974" y="350520"/>
                </a:lnTo>
                <a:lnTo>
                  <a:pt x="493928" y="346710"/>
                </a:lnTo>
                <a:lnTo>
                  <a:pt x="590562" y="346710"/>
                </a:lnTo>
                <a:lnTo>
                  <a:pt x="590562" y="332740"/>
                </a:lnTo>
                <a:lnTo>
                  <a:pt x="461708" y="332740"/>
                </a:lnTo>
                <a:lnTo>
                  <a:pt x="463293" y="325120"/>
                </a:lnTo>
                <a:close/>
              </a:path>
              <a:path w="666114" h="665479">
                <a:moveTo>
                  <a:pt x="150329" y="0"/>
                </a:moveTo>
                <a:lnTo>
                  <a:pt x="121096" y="6350"/>
                </a:lnTo>
                <a:lnTo>
                  <a:pt x="97199" y="22860"/>
                </a:lnTo>
                <a:lnTo>
                  <a:pt x="81074" y="45720"/>
                </a:lnTo>
                <a:lnTo>
                  <a:pt x="75158" y="74930"/>
                </a:lnTo>
                <a:lnTo>
                  <a:pt x="75158" y="107950"/>
                </a:lnTo>
                <a:lnTo>
                  <a:pt x="77458" y="125730"/>
                </a:lnTo>
                <a:lnTo>
                  <a:pt x="83977" y="143510"/>
                </a:lnTo>
                <a:lnTo>
                  <a:pt x="94141" y="157480"/>
                </a:lnTo>
                <a:lnTo>
                  <a:pt x="107378" y="168910"/>
                </a:lnTo>
                <a:lnTo>
                  <a:pt x="107378" y="185420"/>
                </a:lnTo>
                <a:lnTo>
                  <a:pt x="38265" y="207010"/>
                </a:lnTo>
                <a:lnTo>
                  <a:pt x="2760" y="241300"/>
                </a:lnTo>
                <a:lnTo>
                  <a:pt x="0" y="257810"/>
                </a:lnTo>
                <a:lnTo>
                  <a:pt x="0" y="344170"/>
                </a:lnTo>
                <a:lnTo>
                  <a:pt x="21475" y="344170"/>
                </a:lnTo>
                <a:lnTo>
                  <a:pt x="21475" y="257810"/>
                </a:lnTo>
                <a:lnTo>
                  <a:pt x="23131" y="247650"/>
                </a:lnTo>
                <a:lnTo>
                  <a:pt x="27803" y="238760"/>
                </a:lnTo>
                <a:lnTo>
                  <a:pt x="35052" y="231140"/>
                </a:lnTo>
                <a:lnTo>
                  <a:pt x="44437" y="227330"/>
                </a:lnTo>
                <a:lnTo>
                  <a:pt x="113576" y="205740"/>
                </a:lnTo>
                <a:lnTo>
                  <a:pt x="282741" y="205740"/>
                </a:lnTo>
                <a:lnTo>
                  <a:pt x="284670" y="204470"/>
                </a:lnTo>
                <a:lnTo>
                  <a:pt x="150329" y="204470"/>
                </a:lnTo>
                <a:lnTo>
                  <a:pt x="142530" y="203200"/>
                </a:lnTo>
                <a:lnTo>
                  <a:pt x="136305" y="199390"/>
                </a:lnTo>
                <a:lnTo>
                  <a:pt x="131724" y="194310"/>
                </a:lnTo>
                <a:lnTo>
                  <a:pt x="128854" y="190500"/>
                </a:lnTo>
                <a:lnTo>
                  <a:pt x="128854" y="180340"/>
                </a:lnTo>
                <a:lnTo>
                  <a:pt x="193281" y="180340"/>
                </a:lnTo>
                <a:lnTo>
                  <a:pt x="193281" y="168910"/>
                </a:lnTo>
                <a:lnTo>
                  <a:pt x="202104" y="161290"/>
                </a:lnTo>
                <a:lnTo>
                  <a:pt x="150329" y="161290"/>
                </a:lnTo>
                <a:lnTo>
                  <a:pt x="129450" y="157480"/>
                </a:lnTo>
                <a:lnTo>
                  <a:pt x="112380" y="146050"/>
                </a:lnTo>
                <a:lnTo>
                  <a:pt x="100861" y="128270"/>
                </a:lnTo>
                <a:lnTo>
                  <a:pt x="96634" y="107950"/>
                </a:lnTo>
                <a:lnTo>
                  <a:pt x="96634" y="96520"/>
                </a:lnTo>
                <a:lnTo>
                  <a:pt x="109853" y="96520"/>
                </a:lnTo>
                <a:lnTo>
                  <a:pt x="116536" y="95250"/>
                </a:lnTo>
                <a:lnTo>
                  <a:pt x="122898" y="92710"/>
                </a:lnTo>
                <a:lnTo>
                  <a:pt x="128854" y="88900"/>
                </a:lnTo>
                <a:lnTo>
                  <a:pt x="225488" y="88900"/>
                </a:lnTo>
                <a:lnTo>
                  <a:pt x="225488" y="74930"/>
                </a:lnTo>
                <a:lnTo>
                  <a:pt x="96634" y="74930"/>
                </a:lnTo>
                <a:lnTo>
                  <a:pt x="100861" y="54610"/>
                </a:lnTo>
                <a:lnTo>
                  <a:pt x="112380" y="38100"/>
                </a:lnTo>
                <a:lnTo>
                  <a:pt x="129450" y="26670"/>
                </a:lnTo>
                <a:lnTo>
                  <a:pt x="150329" y="21590"/>
                </a:lnTo>
                <a:lnTo>
                  <a:pt x="201611" y="21590"/>
                </a:lnTo>
                <a:lnTo>
                  <a:pt x="179555" y="6350"/>
                </a:lnTo>
                <a:lnTo>
                  <a:pt x="150329" y="0"/>
                </a:lnTo>
                <a:close/>
              </a:path>
              <a:path w="666114" h="665479">
                <a:moveTo>
                  <a:pt x="623403" y="205740"/>
                </a:moveTo>
                <a:lnTo>
                  <a:pt x="552157" y="205740"/>
                </a:lnTo>
                <a:lnTo>
                  <a:pt x="621309" y="227330"/>
                </a:lnTo>
                <a:lnTo>
                  <a:pt x="630681" y="231140"/>
                </a:lnTo>
                <a:lnTo>
                  <a:pt x="637927" y="238760"/>
                </a:lnTo>
                <a:lnTo>
                  <a:pt x="642601" y="247650"/>
                </a:lnTo>
                <a:lnTo>
                  <a:pt x="644258" y="257810"/>
                </a:lnTo>
                <a:lnTo>
                  <a:pt x="644258" y="344170"/>
                </a:lnTo>
                <a:lnTo>
                  <a:pt x="665734" y="344170"/>
                </a:lnTo>
                <a:lnTo>
                  <a:pt x="665734" y="257810"/>
                </a:lnTo>
                <a:lnTo>
                  <a:pt x="662973" y="241300"/>
                </a:lnTo>
                <a:lnTo>
                  <a:pt x="655183" y="226060"/>
                </a:lnTo>
                <a:lnTo>
                  <a:pt x="643102" y="213360"/>
                </a:lnTo>
                <a:lnTo>
                  <a:pt x="627468" y="207010"/>
                </a:lnTo>
                <a:lnTo>
                  <a:pt x="623403" y="205740"/>
                </a:lnTo>
                <a:close/>
              </a:path>
              <a:path w="666114" h="665479">
                <a:moveTo>
                  <a:pt x="171805" y="317500"/>
                </a:moveTo>
                <a:lnTo>
                  <a:pt x="159397" y="330200"/>
                </a:lnTo>
                <a:lnTo>
                  <a:pt x="152704" y="332740"/>
                </a:lnTo>
                <a:lnTo>
                  <a:pt x="190906" y="332740"/>
                </a:lnTo>
                <a:lnTo>
                  <a:pt x="184213" y="330200"/>
                </a:lnTo>
                <a:lnTo>
                  <a:pt x="171805" y="317500"/>
                </a:lnTo>
                <a:close/>
              </a:path>
              <a:path w="666114" h="665479">
                <a:moveTo>
                  <a:pt x="202178" y="279400"/>
                </a:moveTo>
                <a:lnTo>
                  <a:pt x="150329" y="279400"/>
                </a:lnTo>
                <a:lnTo>
                  <a:pt x="171201" y="283210"/>
                </a:lnTo>
                <a:lnTo>
                  <a:pt x="188267" y="295910"/>
                </a:lnTo>
                <a:lnTo>
                  <a:pt x="199786" y="312420"/>
                </a:lnTo>
                <a:lnTo>
                  <a:pt x="204012" y="332740"/>
                </a:lnTo>
                <a:lnTo>
                  <a:pt x="235013" y="332740"/>
                </a:lnTo>
                <a:lnTo>
                  <a:pt x="238921" y="328930"/>
                </a:lnTo>
                <a:lnTo>
                  <a:pt x="246964" y="325120"/>
                </a:lnTo>
                <a:lnTo>
                  <a:pt x="268439" y="325120"/>
                </a:lnTo>
                <a:lnTo>
                  <a:pt x="268439" y="322580"/>
                </a:lnTo>
                <a:lnTo>
                  <a:pt x="304901" y="322580"/>
                </a:lnTo>
                <a:lnTo>
                  <a:pt x="322301" y="321310"/>
                </a:lnTo>
                <a:lnTo>
                  <a:pt x="339301" y="318770"/>
                </a:lnTo>
                <a:lnTo>
                  <a:pt x="355731" y="312420"/>
                </a:lnTo>
                <a:lnTo>
                  <a:pt x="225488" y="312420"/>
                </a:lnTo>
                <a:lnTo>
                  <a:pt x="225488" y="297180"/>
                </a:lnTo>
                <a:lnTo>
                  <a:pt x="228533" y="281940"/>
                </a:lnTo>
                <a:lnTo>
                  <a:pt x="205003" y="281940"/>
                </a:lnTo>
                <a:lnTo>
                  <a:pt x="202178" y="279400"/>
                </a:lnTo>
                <a:close/>
              </a:path>
              <a:path w="666114" h="665479">
                <a:moveTo>
                  <a:pt x="493928" y="317500"/>
                </a:moveTo>
                <a:lnTo>
                  <a:pt x="481520" y="330200"/>
                </a:lnTo>
                <a:lnTo>
                  <a:pt x="474827" y="332740"/>
                </a:lnTo>
                <a:lnTo>
                  <a:pt x="513029" y="332740"/>
                </a:lnTo>
                <a:lnTo>
                  <a:pt x="506336" y="330200"/>
                </a:lnTo>
                <a:lnTo>
                  <a:pt x="493928" y="317500"/>
                </a:lnTo>
                <a:close/>
              </a:path>
              <a:path w="666114" h="665479">
                <a:moveTo>
                  <a:pt x="566690" y="279400"/>
                </a:moveTo>
                <a:lnTo>
                  <a:pt x="515404" y="279400"/>
                </a:lnTo>
                <a:lnTo>
                  <a:pt x="536283" y="283210"/>
                </a:lnTo>
                <a:lnTo>
                  <a:pt x="553353" y="295910"/>
                </a:lnTo>
                <a:lnTo>
                  <a:pt x="564872" y="312420"/>
                </a:lnTo>
                <a:lnTo>
                  <a:pt x="569099" y="332740"/>
                </a:lnTo>
                <a:lnTo>
                  <a:pt x="590562" y="332740"/>
                </a:lnTo>
                <a:lnTo>
                  <a:pt x="584648" y="303530"/>
                </a:lnTo>
                <a:lnTo>
                  <a:pt x="568528" y="280670"/>
                </a:lnTo>
                <a:lnTo>
                  <a:pt x="566690" y="279400"/>
                </a:lnTo>
                <a:close/>
              </a:path>
              <a:path w="666114" h="665479">
                <a:moveTo>
                  <a:pt x="406171" y="300990"/>
                </a:moveTo>
                <a:lnTo>
                  <a:pt x="259549" y="300990"/>
                </a:lnTo>
                <a:lnTo>
                  <a:pt x="250184" y="302260"/>
                </a:lnTo>
                <a:lnTo>
                  <a:pt x="241300" y="304800"/>
                </a:lnTo>
                <a:lnTo>
                  <a:pt x="233025" y="307340"/>
                </a:lnTo>
                <a:lnTo>
                  <a:pt x="225488" y="312420"/>
                </a:lnTo>
                <a:lnTo>
                  <a:pt x="355731" y="312420"/>
                </a:lnTo>
                <a:lnTo>
                  <a:pt x="371424" y="306070"/>
                </a:lnTo>
                <a:lnTo>
                  <a:pt x="428567" y="306070"/>
                </a:lnTo>
                <a:lnTo>
                  <a:pt x="424430" y="304800"/>
                </a:lnTo>
                <a:lnTo>
                  <a:pt x="415544" y="302260"/>
                </a:lnTo>
                <a:lnTo>
                  <a:pt x="406171" y="300990"/>
                </a:lnTo>
                <a:close/>
              </a:path>
              <a:path w="666114" h="665479">
                <a:moveTo>
                  <a:pt x="396601" y="193040"/>
                </a:moveTo>
                <a:lnTo>
                  <a:pt x="328637" y="193040"/>
                </a:lnTo>
                <a:lnTo>
                  <a:pt x="348915" y="195580"/>
                </a:lnTo>
                <a:lnTo>
                  <a:pt x="368130" y="201930"/>
                </a:lnTo>
                <a:lnTo>
                  <a:pt x="385832" y="210820"/>
                </a:lnTo>
                <a:lnTo>
                  <a:pt x="401574" y="223520"/>
                </a:lnTo>
                <a:lnTo>
                  <a:pt x="412965" y="234950"/>
                </a:lnTo>
                <a:lnTo>
                  <a:pt x="415366" y="236220"/>
                </a:lnTo>
                <a:lnTo>
                  <a:pt x="425525" y="241300"/>
                </a:lnTo>
                <a:lnTo>
                  <a:pt x="433376" y="248920"/>
                </a:lnTo>
                <a:lnTo>
                  <a:pt x="438438" y="259080"/>
                </a:lnTo>
                <a:lnTo>
                  <a:pt x="440232" y="270510"/>
                </a:lnTo>
                <a:lnTo>
                  <a:pt x="440232" y="312420"/>
                </a:lnTo>
                <a:lnTo>
                  <a:pt x="465935" y="312420"/>
                </a:lnTo>
                <a:lnTo>
                  <a:pt x="477454" y="295910"/>
                </a:lnTo>
                <a:lnTo>
                  <a:pt x="494525" y="283210"/>
                </a:lnTo>
                <a:lnTo>
                  <a:pt x="508444" y="280670"/>
                </a:lnTo>
                <a:lnTo>
                  <a:pt x="461708" y="280670"/>
                </a:lnTo>
                <a:lnTo>
                  <a:pt x="461708" y="270510"/>
                </a:lnTo>
                <a:lnTo>
                  <a:pt x="459627" y="255270"/>
                </a:lnTo>
                <a:lnTo>
                  <a:pt x="453701" y="241300"/>
                </a:lnTo>
                <a:lnTo>
                  <a:pt x="444402" y="229870"/>
                </a:lnTo>
                <a:lnTo>
                  <a:pt x="432206" y="219710"/>
                </a:lnTo>
                <a:lnTo>
                  <a:pt x="478637" y="205740"/>
                </a:lnTo>
                <a:lnTo>
                  <a:pt x="623403" y="205740"/>
                </a:lnTo>
                <a:lnTo>
                  <a:pt x="619337" y="204470"/>
                </a:lnTo>
                <a:lnTo>
                  <a:pt x="411530" y="204470"/>
                </a:lnTo>
                <a:lnTo>
                  <a:pt x="396601" y="193040"/>
                </a:lnTo>
                <a:close/>
              </a:path>
              <a:path w="666114" h="665479">
                <a:moveTo>
                  <a:pt x="379984" y="274320"/>
                </a:moveTo>
                <a:lnTo>
                  <a:pt x="338839" y="295910"/>
                </a:lnTo>
                <a:lnTo>
                  <a:pt x="304901" y="300990"/>
                </a:lnTo>
                <a:lnTo>
                  <a:pt x="393192" y="300990"/>
                </a:lnTo>
                <a:lnTo>
                  <a:pt x="379984" y="274320"/>
                </a:lnTo>
                <a:close/>
              </a:path>
              <a:path w="666114" h="665479">
                <a:moveTo>
                  <a:pt x="282741" y="205740"/>
                </a:moveTo>
                <a:lnTo>
                  <a:pt x="187083" y="205740"/>
                </a:lnTo>
                <a:lnTo>
                  <a:pt x="231114" y="219710"/>
                </a:lnTo>
                <a:lnTo>
                  <a:pt x="221537" y="233680"/>
                </a:lnTo>
                <a:lnTo>
                  <a:pt x="213877" y="248920"/>
                </a:lnTo>
                <a:lnTo>
                  <a:pt x="208308" y="264160"/>
                </a:lnTo>
                <a:lnTo>
                  <a:pt x="205003" y="281940"/>
                </a:lnTo>
                <a:lnTo>
                  <a:pt x="228533" y="281940"/>
                </a:lnTo>
                <a:lnTo>
                  <a:pt x="233608" y="256540"/>
                </a:lnTo>
                <a:lnTo>
                  <a:pt x="255736" y="223520"/>
                </a:lnTo>
                <a:lnTo>
                  <a:pt x="282741" y="205740"/>
                </a:lnTo>
                <a:close/>
              </a:path>
              <a:path w="666114" h="665479">
                <a:moveTo>
                  <a:pt x="515404" y="257810"/>
                </a:moveTo>
                <a:lnTo>
                  <a:pt x="500068" y="259080"/>
                </a:lnTo>
                <a:lnTo>
                  <a:pt x="485798" y="264160"/>
                </a:lnTo>
                <a:lnTo>
                  <a:pt x="472907" y="271780"/>
                </a:lnTo>
                <a:lnTo>
                  <a:pt x="461708" y="280670"/>
                </a:lnTo>
                <a:lnTo>
                  <a:pt x="508444" y="280670"/>
                </a:lnTo>
                <a:lnTo>
                  <a:pt x="515404" y="279400"/>
                </a:lnTo>
                <a:lnTo>
                  <a:pt x="566690" y="279400"/>
                </a:lnTo>
                <a:lnTo>
                  <a:pt x="544635" y="264160"/>
                </a:lnTo>
                <a:lnTo>
                  <a:pt x="515404" y="257810"/>
                </a:lnTo>
                <a:close/>
              </a:path>
              <a:path w="666114" h="665479">
                <a:moveTo>
                  <a:pt x="187083" y="205740"/>
                </a:moveTo>
                <a:lnTo>
                  <a:pt x="113576" y="205740"/>
                </a:lnTo>
                <a:lnTo>
                  <a:pt x="119365" y="213360"/>
                </a:lnTo>
                <a:lnTo>
                  <a:pt x="127390" y="219710"/>
                </a:lnTo>
                <a:lnTo>
                  <a:pt x="137696" y="223520"/>
                </a:lnTo>
                <a:lnTo>
                  <a:pt x="150329" y="226060"/>
                </a:lnTo>
                <a:lnTo>
                  <a:pt x="162962" y="223520"/>
                </a:lnTo>
                <a:lnTo>
                  <a:pt x="173269" y="219710"/>
                </a:lnTo>
                <a:lnTo>
                  <a:pt x="181294" y="213360"/>
                </a:lnTo>
                <a:lnTo>
                  <a:pt x="187083" y="205740"/>
                </a:lnTo>
                <a:close/>
              </a:path>
              <a:path w="666114" h="665479">
                <a:moveTo>
                  <a:pt x="552157" y="205740"/>
                </a:moveTo>
                <a:lnTo>
                  <a:pt x="478637" y="205740"/>
                </a:lnTo>
                <a:lnTo>
                  <a:pt x="484434" y="213360"/>
                </a:lnTo>
                <a:lnTo>
                  <a:pt x="492463" y="219710"/>
                </a:lnTo>
                <a:lnTo>
                  <a:pt x="502770" y="223520"/>
                </a:lnTo>
                <a:lnTo>
                  <a:pt x="515404" y="226060"/>
                </a:lnTo>
                <a:lnTo>
                  <a:pt x="528035" y="223520"/>
                </a:lnTo>
                <a:lnTo>
                  <a:pt x="538338" y="219710"/>
                </a:lnTo>
                <a:lnTo>
                  <a:pt x="546363" y="213360"/>
                </a:lnTo>
                <a:lnTo>
                  <a:pt x="552157" y="205740"/>
                </a:lnTo>
                <a:close/>
              </a:path>
              <a:path w="666114" h="665479">
                <a:moveTo>
                  <a:pt x="193281" y="180340"/>
                </a:moveTo>
                <a:lnTo>
                  <a:pt x="171805" y="180340"/>
                </a:lnTo>
                <a:lnTo>
                  <a:pt x="171805" y="190500"/>
                </a:lnTo>
                <a:lnTo>
                  <a:pt x="168928" y="194310"/>
                </a:lnTo>
                <a:lnTo>
                  <a:pt x="164344" y="199390"/>
                </a:lnTo>
                <a:lnTo>
                  <a:pt x="158121" y="203200"/>
                </a:lnTo>
                <a:lnTo>
                  <a:pt x="150329" y="204470"/>
                </a:lnTo>
                <a:lnTo>
                  <a:pt x="284670" y="204470"/>
                </a:lnTo>
                <a:lnTo>
                  <a:pt x="288528" y="201930"/>
                </a:lnTo>
                <a:lnTo>
                  <a:pt x="247891" y="201930"/>
                </a:lnTo>
                <a:lnTo>
                  <a:pt x="193281" y="185420"/>
                </a:lnTo>
                <a:lnTo>
                  <a:pt x="193281" y="180340"/>
                </a:lnTo>
                <a:close/>
              </a:path>
              <a:path w="666114" h="665479">
                <a:moveTo>
                  <a:pt x="515404" y="0"/>
                </a:moveTo>
                <a:lnTo>
                  <a:pt x="486170" y="6350"/>
                </a:lnTo>
                <a:lnTo>
                  <a:pt x="462273" y="22860"/>
                </a:lnTo>
                <a:lnTo>
                  <a:pt x="446149" y="45720"/>
                </a:lnTo>
                <a:lnTo>
                  <a:pt x="440232" y="74930"/>
                </a:lnTo>
                <a:lnTo>
                  <a:pt x="440232" y="107950"/>
                </a:lnTo>
                <a:lnTo>
                  <a:pt x="442532" y="125730"/>
                </a:lnTo>
                <a:lnTo>
                  <a:pt x="449051" y="143510"/>
                </a:lnTo>
                <a:lnTo>
                  <a:pt x="459215" y="157480"/>
                </a:lnTo>
                <a:lnTo>
                  <a:pt x="472452" y="168910"/>
                </a:lnTo>
                <a:lnTo>
                  <a:pt x="472452" y="185420"/>
                </a:lnTo>
                <a:lnTo>
                  <a:pt x="411530" y="204470"/>
                </a:lnTo>
                <a:lnTo>
                  <a:pt x="515404" y="204470"/>
                </a:lnTo>
                <a:lnTo>
                  <a:pt x="507597" y="203200"/>
                </a:lnTo>
                <a:lnTo>
                  <a:pt x="501370" y="199390"/>
                </a:lnTo>
                <a:lnTo>
                  <a:pt x="496791" y="194310"/>
                </a:lnTo>
                <a:lnTo>
                  <a:pt x="493928" y="190500"/>
                </a:lnTo>
                <a:lnTo>
                  <a:pt x="493928" y="180340"/>
                </a:lnTo>
                <a:lnTo>
                  <a:pt x="558355" y="180340"/>
                </a:lnTo>
                <a:lnTo>
                  <a:pt x="558355" y="168910"/>
                </a:lnTo>
                <a:lnTo>
                  <a:pt x="567178" y="161290"/>
                </a:lnTo>
                <a:lnTo>
                  <a:pt x="515404" y="161290"/>
                </a:lnTo>
                <a:lnTo>
                  <a:pt x="494525" y="157480"/>
                </a:lnTo>
                <a:lnTo>
                  <a:pt x="477454" y="146050"/>
                </a:lnTo>
                <a:lnTo>
                  <a:pt x="465935" y="128270"/>
                </a:lnTo>
                <a:lnTo>
                  <a:pt x="461708" y="107950"/>
                </a:lnTo>
                <a:lnTo>
                  <a:pt x="461708" y="96520"/>
                </a:lnTo>
                <a:lnTo>
                  <a:pt x="517879" y="96520"/>
                </a:lnTo>
                <a:lnTo>
                  <a:pt x="524563" y="95250"/>
                </a:lnTo>
                <a:lnTo>
                  <a:pt x="530920" y="92710"/>
                </a:lnTo>
                <a:lnTo>
                  <a:pt x="536867" y="88900"/>
                </a:lnTo>
                <a:lnTo>
                  <a:pt x="590562" y="88900"/>
                </a:lnTo>
                <a:lnTo>
                  <a:pt x="590562" y="74930"/>
                </a:lnTo>
                <a:lnTo>
                  <a:pt x="461708" y="74930"/>
                </a:lnTo>
                <a:lnTo>
                  <a:pt x="465935" y="54610"/>
                </a:lnTo>
                <a:lnTo>
                  <a:pt x="477454" y="38100"/>
                </a:lnTo>
                <a:lnTo>
                  <a:pt x="494525" y="26670"/>
                </a:lnTo>
                <a:lnTo>
                  <a:pt x="515404" y="21590"/>
                </a:lnTo>
                <a:lnTo>
                  <a:pt x="566690" y="21590"/>
                </a:lnTo>
                <a:lnTo>
                  <a:pt x="544635" y="6350"/>
                </a:lnTo>
                <a:lnTo>
                  <a:pt x="515404" y="0"/>
                </a:lnTo>
                <a:close/>
              </a:path>
              <a:path w="666114" h="665479">
                <a:moveTo>
                  <a:pt x="558355" y="180340"/>
                </a:moveTo>
                <a:lnTo>
                  <a:pt x="536867" y="180340"/>
                </a:lnTo>
                <a:lnTo>
                  <a:pt x="536867" y="190500"/>
                </a:lnTo>
                <a:lnTo>
                  <a:pt x="533997" y="194310"/>
                </a:lnTo>
                <a:lnTo>
                  <a:pt x="529416" y="199390"/>
                </a:lnTo>
                <a:lnTo>
                  <a:pt x="523195" y="203200"/>
                </a:lnTo>
                <a:lnTo>
                  <a:pt x="515404" y="204470"/>
                </a:lnTo>
                <a:lnTo>
                  <a:pt x="619337" y="204470"/>
                </a:lnTo>
                <a:lnTo>
                  <a:pt x="558355" y="185420"/>
                </a:lnTo>
                <a:lnTo>
                  <a:pt x="558355" y="180340"/>
                </a:lnTo>
                <a:close/>
              </a:path>
              <a:path w="666114" h="665479">
                <a:moveTo>
                  <a:pt x="328637" y="172720"/>
                </a:moveTo>
                <a:lnTo>
                  <a:pt x="306089" y="173990"/>
                </a:lnTo>
                <a:lnTo>
                  <a:pt x="284878" y="180340"/>
                </a:lnTo>
                <a:lnTo>
                  <a:pt x="265360" y="189230"/>
                </a:lnTo>
                <a:lnTo>
                  <a:pt x="247891" y="201930"/>
                </a:lnTo>
                <a:lnTo>
                  <a:pt x="288528" y="201930"/>
                </a:lnTo>
                <a:lnTo>
                  <a:pt x="328637" y="193040"/>
                </a:lnTo>
                <a:lnTo>
                  <a:pt x="396601" y="193040"/>
                </a:lnTo>
                <a:lnTo>
                  <a:pt x="393283" y="190500"/>
                </a:lnTo>
                <a:lnTo>
                  <a:pt x="373108" y="180340"/>
                </a:lnTo>
                <a:lnTo>
                  <a:pt x="351421" y="173990"/>
                </a:lnTo>
                <a:lnTo>
                  <a:pt x="328637" y="172720"/>
                </a:lnTo>
                <a:close/>
              </a:path>
              <a:path w="666114" h="665479">
                <a:moveTo>
                  <a:pt x="171805" y="180340"/>
                </a:moveTo>
                <a:lnTo>
                  <a:pt x="128854" y="180340"/>
                </a:lnTo>
                <a:lnTo>
                  <a:pt x="135661" y="181610"/>
                </a:lnTo>
                <a:lnTo>
                  <a:pt x="142875" y="182880"/>
                </a:lnTo>
                <a:lnTo>
                  <a:pt x="157784" y="182880"/>
                </a:lnTo>
                <a:lnTo>
                  <a:pt x="164998" y="181610"/>
                </a:lnTo>
                <a:lnTo>
                  <a:pt x="171805" y="180340"/>
                </a:lnTo>
                <a:close/>
              </a:path>
              <a:path w="666114" h="665479">
                <a:moveTo>
                  <a:pt x="536867" y="180340"/>
                </a:moveTo>
                <a:lnTo>
                  <a:pt x="493928" y="180340"/>
                </a:lnTo>
                <a:lnTo>
                  <a:pt x="500735" y="181610"/>
                </a:lnTo>
                <a:lnTo>
                  <a:pt x="507936" y="182880"/>
                </a:lnTo>
                <a:lnTo>
                  <a:pt x="522859" y="182880"/>
                </a:lnTo>
                <a:lnTo>
                  <a:pt x="530072" y="181610"/>
                </a:lnTo>
                <a:lnTo>
                  <a:pt x="536867" y="180340"/>
                </a:lnTo>
                <a:close/>
              </a:path>
              <a:path w="666114" h="665479">
                <a:moveTo>
                  <a:pt x="225488" y="88900"/>
                </a:moveTo>
                <a:lnTo>
                  <a:pt x="128854" y="88900"/>
                </a:lnTo>
                <a:lnTo>
                  <a:pt x="134808" y="92710"/>
                </a:lnTo>
                <a:lnTo>
                  <a:pt x="141166" y="95250"/>
                </a:lnTo>
                <a:lnTo>
                  <a:pt x="147849" y="96520"/>
                </a:lnTo>
                <a:lnTo>
                  <a:pt x="204012" y="96520"/>
                </a:lnTo>
                <a:lnTo>
                  <a:pt x="204012" y="107950"/>
                </a:lnTo>
                <a:lnTo>
                  <a:pt x="199786" y="128270"/>
                </a:lnTo>
                <a:lnTo>
                  <a:pt x="188267" y="146050"/>
                </a:lnTo>
                <a:lnTo>
                  <a:pt x="171201" y="157480"/>
                </a:lnTo>
                <a:lnTo>
                  <a:pt x="150329" y="161290"/>
                </a:lnTo>
                <a:lnTo>
                  <a:pt x="202104" y="161290"/>
                </a:lnTo>
                <a:lnTo>
                  <a:pt x="206516" y="157480"/>
                </a:lnTo>
                <a:lnTo>
                  <a:pt x="216676" y="143510"/>
                </a:lnTo>
                <a:lnTo>
                  <a:pt x="223190" y="125730"/>
                </a:lnTo>
                <a:lnTo>
                  <a:pt x="225488" y="107950"/>
                </a:lnTo>
                <a:lnTo>
                  <a:pt x="225488" y="88900"/>
                </a:lnTo>
                <a:close/>
              </a:path>
              <a:path w="666114" h="665479">
                <a:moveTo>
                  <a:pt x="590562" y="88900"/>
                </a:moveTo>
                <a:lnTo>
                  <a:pt x="536867" y="88900"/>
                </a:lnTo>
                <a:lnTo>
                  <a:pt x="542828" y="92710"/>
                </a:lnTo>
                <a:lnTo>
                  <a:pt x="549189" y="95250"/>
                </a:lnTo>
                <a:lnTo>
                  <a:pt x="555869" y="96520"/>
                </a:lnTo>
                <a:lnTo>
                  <a:pt x="569099" y="96520"/>
                </a:lnTo>
                <a:lnTo>
                  <a:pt x="569099" y="107950"/>
                </a:lnTo>
                <a:lnTo>
                  <a:pt x="564872" y="128270"/>
                </a:lnTo>
                <a:lnTo>
                  <a:pt x="553353" y="146050"/>
                </a:lnTo>
                <a:lnTo>
                  <a:pt x="536283" y="157480"/>
                </a:lnTo>
                <a:lnTo>
                  <a:pt x="515404" y="161290"/>
                </a:lnTo>
                <a:lnTo>
                  <a:pt x="567178" y="161290"/>
                </a:lnTo>
                <a:lnTo>
                  <a:pt x="571590" y="157480"/>
                </a:lnTo>
                <a:lnTo>
                  <a:pt x="581750" y="143510"/>
                </a:lnTo>
                <a:lnTo>
                  <a:pt x="588264" y="125730"/>
                </a:lnTo>
                <a:lnTo>
                  <a:pt x="590562" y="107950"/>
                </a:lnTo>
                <a:lnTo>
                  <a:pt x="590562" y="88900"/>
                </a:lnTo>
                <a:close/>
              </a:path>
              <a:path w="666114" h="665479">
                <a:moveTo>
                  <a:pt x="128854" y="60960"/>
                </a:moveTo>
                <a:lnTo>
                  <a:pt x="116433" y="72390"/>
                </a:lnTo>
                <a:lnTo>
                  <a:pt x="109753" y="74930"/>
                </a:lnTo>
                <a:lnTo>
                  <a:pt x="147955" y="74930"/>
                </a:lnTo>
                <a:lnTo>
                  <a:pt x="141262" y="72390"/>
                </a:lnTo>
                <a:lnTo>
                  <a:pt x="128854" y="60960"/>
                </a:lnTo>
                <a:close/>
              </a:path>
              <a:path w="666114" h="665479">
                <a:moveTo>
                  <a:pt x="201611" y="21590"/>
                </a:moveTo>
                <a:lnTo>
                  <a:pt x="150329" y="21590"/>
                </a:lnTo>
                <a:lnTo>
                  <a:pt x="171201" y="26670"/>
                </a:lnTo>
                <a:lnTo>
                  <a:pt x="188267" y="38100"/>
                </a:lnTo>
                <a:lnTo>
                  <a:pt x="199786" y="54610"/>
                </a:lnTo>
                <a:lnTo>
                  <a:pt x="204012" y="74930"/>
                </a:lnTo>
                <a:lnTo>
                  <a:pt x="225488" y="74930"/>
                </a:lnTo>
                <a:lnTo>
                  <a:pt x="219572" y="45720"/>
                </a:lnTo>
                <a:lnTo>
                  <a:pt x="203449" y="22860"/>
                </a:lnTo>
                <a:lnTo>
                  <a:pt x="201611" y="21590"/>
                </a:lnTo>
                <a:close/>
              </a:path>
              <a:path w="666114" h="665479">
                <a:moveTo>
                  <a:pt x="536867" y="60960"/>
                </a:moveTo>
                <a:lnTo>
                  <a:pt x="524471" y="72390"/>
                </a:lnTo>
                <a:lnTo>
                  <a:pt x="517779" y="74930"/>
                </a:lnTo>
                <a:lnTo>
                  <a:pt x="555967" y="74930"/>
                </a:lnTo>
                <a:lnTo>
                  <a:pt x="549287" y="72390"/>
                </a:lnTo>
                <a:lnTo>
                  <a:pt x="536867" y="60960"/>
                </a:lnTo>
                <a:close/>
              </a:path>
              <a:path w="666114" h="665479">
                <a:moveTo>
                  <a:pt x="566690" y="21590"/>
                </a:moveTo>
                <a:lnTo>
                  <a:pt x="515404" y="21590"/>
                </a:lnTo>
                <a:lnTo>
                  <a:pt x="536283" y="26670"/>
                </a:lnTo>
                <a:lnTo>
                  <a:pt x="553353" y="38100"/>
                </a:lnTo>
                <a:lnTo>
                  <a:pt x="564872" y="54610"/>
                </a:lnTo>
                <a:lnTo>
                  <a:pt x="569099" y="74930"/>
                </a:lnTo>
                <a:lnTo>
                  <a:pt x="590562" y="74930"/>
                </a:lnTo>
                <a:lnTo>
                  <a:pt x="584648" y="45720"/>
                </a:lnTo>
                <a:lnTo>
                  <a:pt x="568528" y="22860"/>
                </a:lnTo>
                <a:lnTo>
                  <a:pt x="566690" y="21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87695" y="53095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0" y="0"/>
                </a:moveTo>
                <a:lnTo>
                  <a:pt x="21462" y="0"/>
                </a:lnTo>
                <a:lnTo>
                  <a:pt x="21462" y="21475"/>
                </a:lnTo>
                <a:lnTo>
                  <a:pt x="0" y="21475"/>
                </a:lnTo>
                <a:lnTo>
                  <a:pt x="0" y="0"/>
                </a:lnTo>
                <a:close/>
              </a:path>
            </a:pathLst>
          </a:custGeom>
          <a:solidFill>
            <a:srgbClr val="EC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98427" y="5352491"/>
            <a:ext cx="0" cy="118110"/>
          </a:xfrm>
          <a:custGeom>
            <a:avLst/>
            <a:gdLst/>
            <a:ahLst/>
            <a:cxnLst/>
            <a:rect l="l" t="t" r="r" b="b"/>
            <a:pathLst>
              <a:path h="118110">
                <a:moveTo>
                  <a:pt x="0" y="0"/>
                </a:moveTo>
                <a:lnTo>
                  <a:pt x="0" y="118110"/>
                </a:lnTo>
              </a:path>
            </a:pathLst>
          </a:custGeom>
          <a:ln w="21462">
            <a:solidFill>
              <a:srgbClr val="EC22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37999" y="530953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0" y="0"/>
                </a:moveTo>
                <a:lnTo>
                  <a:pt x="21475" y="0"/>
                </a:lnTo>
                <a:lnTo>
                  <a:pt x="21475" y="21475"/>
                </a:lnTo>
                <a:lnTo>
                  <a:pt x="0" y="21475"/>
                </a:lnTo>
                <a:lnTo>
                  <a:pt x="0" y="0"/>
                </a:lnTo>
                <a:close/>
              </a:path>
            </a:pathLst>
          </a:custGeom>
          <a:solidFill>
            <a:srgbClr val="EC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48738" y="5352491"/>
            <a:ext cx="0" cy="118110"/>
          </a:xfrm>
          <a:custGeom>
            <a:avLst/>
            <a:gdLst/>
            <a:ahLst/>
            <a:cxnLst/>
            <a:rect l="l" t="t" r="r" b="b"/>
            <a:pathLst>
              <a:path h="118110">
                <a:moveTo>
                  <a:pt x="0" y="0"/>
                </a:moveTo>
                <a:lnTo>
                  <a:pt x="0" y="118110"/>
                </a:lnTo>
              </a:path>
            </a:pathLst>
          </a:custGeom>
          <a:ln w="21475">
            <a:solidFill>
              <a:srgbClr val="EC22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41365" y="5136489"/>
            <a:ext cx="0" cy="291465"/>
          </a:xfrm>
          <a:custGeom>
            <a:avLst/>
            <a:gdLst/>
            <a:ahLst/>
            <a:cxnLst/>
            <a:rect l="l" t="t" r="r" b="b"/>
            <a:pathLst>
              <a:path h="291464">
                <a:moveTo>
                  <a:pt x="0" y="0"/>
                </a:moveTo>
                <a:lnTo>
                  <a:pt x="0" y="291160"/>
                </a:lnTo>
              </a:path>
            </a:pathLst>
          </a:custGeom>
          <a:ln w="21462">
            <a:solidFill>
              <a:srgbClr val="EC22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30634" y="544912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0" y="0"/>
                </a:moveTo>
                <a:lnTo>
                  <a:pt x="21462" y="0"/>
                </a:lnTo>
                <a:lnTo>
                  <a:pt x="21462" y="21475"/>
                </a:lnTo>
                <a:lnTo>
                  <a:pt x="0" y="21475"/>
                </a:lnTo>
                <a:lnTo>
                  <a:pt x="0" y="0"/>
                </a:lnTo>
                <a:close/>
              </a:path>
            </a:pathLst>
          </a:custGeom>
          <a:solidFill>
            <a:srgbClr val="EC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05799" y="5136489"/>
            <a:ext cx="0" cy="291465"/>
          </a:xfrm>
          <a:custGeom>
            <a:avLst/>
            <a:gdLst/>
            <a:ahLst/>
            <a:cxnLst/>
            <a:rect l="l" t="t" r="r" b="b"/>
            <a:pathLst>
              <a:path h="291464">
                <a:moveTo>
                  <a:pt x="0" y="0"/>
                </a:moveTo>
                <a:lnTo>
                  <a:pt x="0" y="291160"/>
                </a:lnTo>
              </a:path>
            </a:pathLst>
          </a:custGeom>
          <a:ln w="21475">
            <a:solidFill>
              <a:srgbClr val="EC22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95061" y="544912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0" y="0"/>
                </a:moveTo>
                <a:lnTo>
                  <a:pt x="21475" y="0"/>
                </a:lnTo>
                <a:lnTo>
                  <a:pt x="21475" y="21475"/>
                </a:lnTo>
                <a:lnTo>
                  <a:pt x="0" y="21475"/>
                </a:lnTo>
                <a:lnTo>
                  <a:pt x="0" y="0"/>
                </a:lnTo>
                <a:close/>
              </a:path>
            </a:pathLst>
          </a:custGeom>
          <a:solidFill>
            <a:srgbClr val="EC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35697" y="7010565"/>
            <a:ext cx="1579102" cy="3314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80394" y="7187966"/>
            <a:ext cx="7465059" cy="0"/>
          </a:xfrm>
          <a:custGeom>
            <a:avLst/>
            <a:gdLst/>
            <a:ahLst/>
            <a:cxnLst/>
            <a:rect l="l" t="t" r="r" b="b"/>
            <a:pathLst>
              <a:path w="7465059">
                <a:moveTo>
                  <a:pt x="746488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17299" y="2236754"/>
            <a:ext cx="112483" cy="1125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9131" y="242262"/>
            <a:ext cx="282575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/>
              <a:t>Ценности</a:t>
            </a:r>
            <a:r>
              <a:rPr sz="2500" spc="-90" dirty="0"/>
              <a:t> </a:t>
            </a:r>
            <a:r>
              <a:rPr sz="2500" dirty="0"/>
              <a:t>компании</a:t>
            </a:r>
            <a:endParaRPr sz="2500"/>
          </a:p>
        </p:txBody>
      </p:sp>
      <p:sp>
        <p:nvSpPr>
          <p:cNvPr id="5" name="object 5"/>
          <p:cNvSpPr/>
          <p:nvPr/>
        </p:nvSpPr>
        <p:spPr>
          <a:xfrm>
            <a:off x="3742816" y="506742"/>
            <a:ext cx="6949440" cy="0"/>
          </a:xfrm>
          <a:custGeom>
            <a:avLst/>
            <a:gdLst/>
            <a:ahLst/>
            <a:cxnLst/>
            <a:rect l="l" t="t" r="r" b="b"/>
            <a:pathLst>
              <a:path w="6949440">
                <a:moveTo>
                  <a:pt x="0" y="0"/>
                </a:moveTo>
                <a:lnTo>
                  <a:pt x="6949185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35697" y="7010565"/>
            <a:ext cx="1579102" cy="331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0394" y="7187965"/>
            <a:ext cx="7465059" cy="0"/>
          </a:xfrm>
          <a:custGeom>
            <a:avLst/>
            <a:gdLst/>
            <a:ahLst/>
            <a:cxnLst/>
            <a:rect l="l" t="t" r="r" b="b"/>
            <a:pathLst>
              <a:path w="7465059">
                <a:moveTo>
                  <a:pt x="746488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88700" y="1256767"/>
            <a:ext cx="39039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ГОСТЬ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ценность,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которой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начинается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компания, 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главный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критик и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эксперт.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88700" y="2323567"/>
            <a:ext cx="401192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РЕПУТАЦИЯ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– уверенные шаги к новым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уникальным  возможностям.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88700" y="3390367"/>
            <a:ext cx="35312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ВКУС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основа, </a:t>
            </a:r>
            <a:r>
              <a:rPr lang="ru-RU" sz="1400" spc="-10" dirty="0" smtClean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1400" spc="-1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которой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строятся остальные  ценности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компании.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88700" y="4457167"/>
            <a:ext cx="4154804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КОМАНДА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качественно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подобранные</a:t>
            </a: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профессионалы,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объединенные общей целью,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направленной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достижение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результата.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88700" y="5737328"/>
            <a:ext cx="3754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ПАРТНЕРЫ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результат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долгосрочных отношений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крупнейшими поставщиками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товаров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услуг.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32063" y="5730022"/>
            <a:ext cx="430530" cy="267335"/>
          </a:xfrm>
          <a:custGeom>
            <a:avLst/>
            <a:gdLst/>
            <a:ahLst/>
            <a:cxnLst/>
            <a:rect l="l" t="t" r="r" b="b"/>
            <a:pathLst>
              <a:path w="430529" h="267335">
                <a:moveTo>
                  <a:pt x="59521" y="229463"/>
                </a:moveTo>
                <a:lnTo>
                  <a:pt x="41884" y="229463"/>
                </a:lnTo>
                <a:lnTo>
                  <a:pt x="45148" y="230746"/>
                </a:lnTo>
                <a:lnTo>
                  <a:pt x="47307" y="237426"/>
                </a:lnTo>
                <a:lnTo>
                  <a:pt x="53724" y="249876"/>
                </a:lnTo>
                <a:lnTo>
                  <a:pt x="63422" y="259314"/>
                </a:lnTo>
                <a:lnTo>
                  <a:pt x="75469" y="265247"/>
                </a:lnTo>
                <a:lnTo>
                  <a:pt x="88938" y="267182"/>
                </a:lnTo>
                <a:lnTo>
                  <a:pt x="102836" y="264727"/>
                </a:lnTo>
                <a:lnTo>
                  <a:pt x="114958" y="258210"/>
                </a:lnTo>
                <a:lnTo>
                  <a:pt x="120065" y="252844"/>
                </a:lnTo>
                <a:lnTo>
                  <a:pt x="88480" y="252844"/>
                </a:lnTo>
                <a:lnTo>
                  <a:pt x="76745" y="250514"/>
                </a:lnTo>
                <a:lnTo>
                  <a:pt x="67140" y="244157"/>
                </a:lnTo>
                <a:lnTo>
                  <a:pt x="60693" y="234811"/>
                </a:lnTo>
                <a:lnTo>
                  <a:pt x="60614" y="234638"/>
                </a:lnTo>
                <a:lnTo>
                  <a:pt x="59521" y="229463"/>
                </a:lnTo>
                <a:close/>
              </a:path>
              <a:path w="430529" h="267335">
                <a:moveTo>
                  <a:pt x="327537" y="229908"/>
                </a:moveTo>
                <a:lnTo>
                  <a:pt x="311175" y="229908"/>
                </a:lnTo>
                <a:lnTo>
                  <a:pt x="312889" y="231101"/>
                </a:lnTo>
                <a:lnTo>
                  <a:pt x="314058" y="235026"/>
                </a:lnTo>
                <a:lnTo>
                  <a:pt x="325288" y="254276"/>
                </a:lnTo>
                <a:lnTo>
                  <a:pt x="343000" y="265187"/>
                </a:lnTo>
                <a:lnTo>
                  <a:pt x="363594" y="266503"/>
                </a:lnTo>
                <a:lnTo>
                  <a:pt x="383476" y="256971"/>
                </a:lnTo>
                <a:lnTo>
                  <a:pt x="387471" y="252857"/>
                </a:lnTo>
                <a:lnTo>
                  <a:pt x="356282" y="252844"/>
                </a:lnTo>
                <a:lnTo>
                  <a:pt x="344581" y="250604"/>
                </a:lnTo>
                <a:lnTo>
                  <a:pt x="335027" y="244344"/>
                </a:lnTo>
                <a:lnTo>
                  <a:pt x="328632" y="235026"/>
                </a:lnTo>
                <a:lnTo>
                  <a:pt x="328522" y="234638"/>
                </a:lnTo>
                <a:lnTo>
                  <a:pt x="327537" y="229908"/>
                </a:lnTo>
                <a:close/>
              </a:path>
              <a:path w="430529" h="267335">
                <a:moveTo>
                  <a:pt x="388068" y="192874"/>
                </a:moveTo>
                <a:lnTo>
                  <a:pt x="356400" y="192874"/>
                </a:lnTo>
                <a:lnTo>
                  <a:pt x="367985" y="195339"/>
                </a:lnTo>
                <a:lnTo>
                  <a:pt x="377509" y="201863"/>
                </a:lnTo>
                <a:lnTo>
                  <a:pt x="383958" y="211430"/>
                </a:lnTo>
                <a:lnTo>
                  <a:pt x="386321" y="223024"/>
                </a:lnTo>
                <a:lnTo>
                  <a:pt x="383961" y="234638"/>
                </a:lnTo>
                <a:lnTo>
                  <a:pt x="377550" y="244108"/>
                </a:lnTo>
                <a:lnTo>
                  <a:pt x="368031" y="250494"/>
                </a:lnTo>
                <a:lnTo>
                  <a:pt x="356349" y="252857"/>
                </a:lnTo>
                <a:lnTo>
                  <a:pt x="387484" y="252844"/>
                </a:lnTo>
                <a:lnTo>
                  <a:pt x="388779" y="251510"/>
                </a:lnTo>
                <a:lnTo>
                  <a:pt x="393360" y="245189"/>
                </a:lnTo>
                <a:lnTo>
                  <a:pt x="397631" y="238501"/>
                </a:lnTo>
                <a:lnTo>
                  <a:pt x="402005" y="231940"/>
                </a:lnTo>
                <a:lnTo>
                  <a:pt x="400240" y="230390"/>
                </a:lnTo>
                <a:lnTo>
                  <a:pt x="401739" y="230263"/>
                </a:lnTo>
                <a:lnTo>
                  <a:pt x="403225" y="230060"/>
                </a:lnTo>
                <a:lnTo>
                  <a:pt x="404743" y="230006"/>
                </a:lnTo>
                <a:lnTo>
                  <a:pt x="416132" y="228212"/>
                </a:lnTo>
                <a:lnTo>
                  <a:pt x="423949" y="223461"/>
                </a:lnTo>
                <a:lnTo>
                  <a:pt x="428373" y="215595"/>
                </a:lnTo>
                <a:lnTo>
                  <a:pt x="400088" y="215595"/>
                </a:lnTo>
                <a:lnTo>
                  <a:pt x="397117" y="206920"/>
                </a:lnTo>
                <a:lnTo>
                  <a:pt x="392936" y="198962"/>
                </a:lnTo>
                <a:lnTo>
                  <a:pt x="388068" y="192874"/>
                </a:lnTo>
                <a:close/>
              </a:path>
              <a:path w="430529" h="267335">
                <a:moveTo>
                  <a:pt x="119929" y="192887"/>
                </a:moveTo>
                <a:lnTo>
                  <a:pt x="88887" y="192887"/>
                </a:lnTo>
                <a:lnTo>
                  <a:pt x="100514" y="195425"/>
                </a:lnTo>
                <a:lnTo>
                  <a:pt x="110012" y="201990"/>
                </a:lnTo>
                <a:lnTo>
                  <a:pt x="116392" y="211579"/>
                </a:lnTo>
                <a:lnTo>
                  <a:pt x="118636" y="223024"/>
                </a:lnTo>
                <a:lnTo>
                  <a:pt x="118612" y="223461"/>
                </a:lnTo>
                <a:lnTo>
                  <a:pt x="88480" y="252844"/>
                </a:lnTo>
                <a:lnTo>
                  <a:pt x="120065" y="252844"/>
                </a:lnTo>
                <a:lnTo>
                  <a:pt x="124497" y="248187"/>
                </a:lnTo>
                <a:lnTo>
                  <a:pt x="130644" y="235216"/>
                </a:lnTo>
                <a:lnTo>
                  <a:pt x="131787" y="231317"/>
                </a:lnTo>
                <a:lnTo>
                  <a:pt x="133261" y="229920"/>
                </a:lnTo>
                <a:lnTo>
                  <a:pt x="327537" y="229908"/>
                </a:lnTo>
                <a:lnTo>
                  <a:pt x="326196" y="223461"/>
                </a:lnTo>
                <a:lnTo>
                  <a:pt x="326237" y="223024"/>
                </a:lnTo>
                <a:lnTo>
                  <a:pt x="327576" y="216077"/>
                </a:lnTo>
                <a:lnTo>
                  <a:pt x="134112" y="216052"/>
                </a:lnTo>
                <a:lnTo>
                  <a:pt x="131927" y="215519"/>
                </a:lnTo>
                <a:lnTo>
                  <a:pt x="130619" y="210858"/>
                </a:lnTo>
                <a:lnTo>
                  <a:pt x="124723" y="198009"/>
                </a:lnTo>
                <a:lnTo>
                  <a:pt x="119929" y="192887"/>
                </a:lnTo>
                <a:close/>
              </a:path>
              <a:path w="430529" h="267335">
                <a:moveTo>
                  <a:pt x="24815" y="152"/>
                </a:moveTo>
                <a:lnTo>
                  <a:pt x="0" y="208686"/>
                </a:lnTo>
                <a:lnTo>
                  <a:pt x="1600" y="216863"/>
                </a:lnTo>
                <a:lnTo>
                  <a:pt x="30861" y="230289"/>
                </a:lnTo>
                <a:lnTo>
                  <a:pt x="41884" y="229463"/>
                </a:lnTo>
                <a:lnTo>
                  <a:pt x="59521" y="229463"/>
                </a:lnTo>
                <a:lnTo>
                  <a:pt x="58254" y="223461"/>
                </a:lnTo>
                <a:lnTo>
                  <a:pt x="58220" y="223024"/>
                </a:lnTo>
                <a:lnTo>
                  <a:pt x="59527" y="216712"/>
                </a:lnTo>
                <a:lnTo>
                  <a:pt x="42087" y="216712"/>
                </a:lnTo>
                <a:lnTo>
                  <a:pt x="35572" y="215988"/>
                </a:lnTo>
                <a:lnTo>
                  <a:pt x="29984" y="215988"/>
                </a:lnTo>
                <a:lnTo>
                  <a:pt x="15062" y="215938"/>
                </a:lnTo>
                <a:lnTo>
                  <a:pt x="12852" y="213334"/>
                </a:lnTo>
                <a:lnTo>
                  <a:pt x="14655" y="200126"/>
                </a:lnTo>
                <a:lnTo>
                  <a:pt x="31874" y="200126"/>
                </a:lnTo>
                <a:lnTo>
                  <a:pt x="37998" y="200063"/>
                </a:lnTo>
                <a:lnTo>
                  <a:pt x="43027" y="199644"/>
                </a:lnTo>
                <a:lnTo>
                  <a:pt x="43192" y="187147"/>
                </a:lnTo>
                <a:lnTo>
                  <a:pt x="38392" y="186309"/>
                </a:lnTo>
                <a:lnTo>
                  <a:pt x="13792" y="186270"/>
                </a:lnTo>
                <a:lnTo>
                  <a:pt x="13804" y="15824"/>
                </a:lnTo>
                <a:lnTo>
                  <a:pt x="15062" y="14528"/>
                </a:lnTo>
                <a:lnTo>
                  <a:pt x="321780" y="14528"/>
                </a:lnTo>
                <a:lnTo>
                  <a:pt x="320216" y="11924"/>
                </a:lnTo>
                <a:lnTo>
                  <a:pt x="312526" y="5135"/>
                </a:lnTo>
                <a:lnTo>
                  <a:pt x="302976" y="1230"/>
                </a:lnTo>
                <a:lnTo>
                  <a:pt x="293113" y="176"/>
                </a:lnTo>
                <a:lnTo>
                  <a:pt x="24815" y="152"/>
                </a:lnTo>
                <a:close/>
              </a:path>
              <a:path w="430529" h="267335">
                <a:moveTo>
                  <a:pt x="303516" y="229920"/>
                </a:moveTo>
                <a:lnTo>
                  <a:pt x="137312" y="229920"/>
                </a:lnTo>
                <a:lnTo>
                  <a:pt x="222269" y="230006"/>
                </a:lnTo>
                <a:lnTo>
                  <a:pt x="303516" y="229920"/>
                </a:lnTo>
                <a:close/>
              </a:path>
              <a:path w="430529" h="267335">
                <a:moveTo>
                  <a:pt x="89776" y="179031"/>
                </a:moveTo>
                <a:lnTo>
                  <a:pt x="53850" y="195866"/>
                </a:lnTo>
                <a:lnTo>
                  <a:pt x="45186" y="215061"/>
                </a:lnTo>
                <a:lnTo>
                  <a:pt x="42087" y="216712"/>
                </a:lnTo>
                <a:lnTo>
                  <a:pt x="59527" y="216712"/>
                </a:lnTo>
                <a:lnTo>
                  <a:pt x="60630" y="211430"/>
                </a:lnTo>
                <a:lnTo>
                  <a:pt x="67220" y="201863"/>
                </a:lnTo>
                <a:lnTo>
                  <a:pt x="67333" y="201728"/>
                </a:lnTo>
                <a:lnTo>
                  <a:pt x="77095" y="195194"/>
                </a:lnTo>
                <a:lnTo>
                  <a:pt x="88887" y="192887"/>
                </a:lnTo>
                <a:lnTo>
                  <a:pt x="119929" y="192887"/>
                </a:lnTo>
                <a:lnTo>
                  <a:pt x="115427" y="188077"/>
                </a:lnTo>
                <a:lnTo>
                  <a:pt x="103516" y="181579"/>
                </a:lnTo>
                <a:lnTo>
                  <a:pt x="89776" y="179031"/>
                </a:lnTo>
                <a:close/>
              </a:path>
              <a:path w="430529" h="267335">
                <a:moveTo>
                  <a:pt x="360507" y="179200"/>
                </a:moveTo>
                <a:lnTo>
                  <a:pt x="340880" y="181781"/>
                </a:lnTo>
                <a:lnTo>
                  <a:pt x="324349" y="192534"/>
                </a:lnTo>
                <a:lnTo>
                  <a:pt x="314198" y="210312"/>
                </a:lnTo>
                <a:lnTo>
                  <a:pt x="312889" y="215023"/>
                </a:lnTo>
                <a:lnTo>
                  <a:pt x="310870" y="216077"/>
                </a:lnTo>
                <a:lnTo>
                  <a:pt x="327576" y="216077"/>
                </a:lnTo>
                <a:lnTo>
                  <a:pt x="328475" y="211430"/>
                </a:lnTo>
                <a:lnTo>
                  <a:pt x="334929" y="201728"/>
                </a:lnTo>
                <a:lnTo>
                  <a:pt x="344567" y="195210"/>
                </a:lnTo>
                <a:lnTo>
                  <a:pt x="356400" y="192874"/>
                </a:lnTo>
                <a:lnTo>
                  <a:pt x="388068" y="192874"/>
                </a:lnTo>
                <a:lnTo>
                  <a:pt x="387295" y="191908"/>
                </a:lnTo>
                <a:lnTo>
                  <a:pt x="379945" y="185940"/>
                </a:lnTo>
                <a:lnTo>
                  <a:pt x="360507" y="179200"/>
                </a:lnTo>
                <a:close/>
              </a:path>
              <a:path w="430529" h="267335">
                <a:moveTo>
                  <a:pt x="222237" y="215971"/>
                </a:moveTo>
                <a:lnTo>
                  <a:pt x="134112" y="216052"/>
                </a:lnTo>
                <a:lnTo>
                  <a:pt x="296581" y="216052"/>
                </a:lnTo>
                <a:lnTo>
                  <a:pt x="222237" y="215971"/>
                </a:lnTo>
                <a:close/>
              </a:path>
              <a:path w="430529" h="267335">
                <a:moveTo>
                  <a:pt x="33058" y="215709"/>
                </a:moveTo>
                <a:lnTo>
                  <a:pt x="29984" y="215988"/>
                </a:lnTo>
                <a:lnTo>
                  <a:pt x="35572" y="215988"/>
                </a:lnTo>
                <a:lnTo>
                  <a:pt x="33058" y="215709"/>
                </a:lnTo>
                <a:close/>
              </a:path>
              <a:path w="430529" h="267335">
                <a:moveTo>
                  <a:pt x="429906" y="199364"/>
                </a:moveTo>
                <a:lnTo>
                  <a:pt x="409829" y="199364"/>
                </a:lnTo>
                <a:lnTo>
                  <a:pt x="414997" y="200596"/>
                </a:lnTo>
                <a:lnTo>
                  <a:pt x="415820" y="206920"/>
                </a:lnTo>
                <a:lnTo>
                  <a:pt x="415889" y="208686"/>
                </a:lnTo>
                <a:lnTo>
                  <a:pt x="414177" y="213167"/>
                </a:lnTo>
                <a:lnTo>
                  <a:pt x="409027" y="215428"/>
                </a:lnTo>
                <a:lnTo>
                  <a:pt x="400088" y="215595"/>
                </a:lnTo>
                <a:lnTo>
                  <a:pt x="428373" y="215595"/>
                </a:lnTo>
                <a:lnTo>
                  <a:pt x="428504" y="215023"/>
                </a:lnTo>
                <a:lnTo>
                  <a:pt x="429907" y="203911"/>
                </a:lnTo>
                <a:lnTo>
                  <a:pt x="429906" y="199364"/>
                </a:lnTo>
                <a:close/>
              </a:path>
              <a:path w="430529" h="267335">
                <a:moveTo>
                  <a:pt x="401485" y="184302"/>
                </a:moveTo>
                <a:lnTo>
                  <a:pt x="401548" y="201764"/>
                </a:lnTo>
                <a:lnTo>
                  <a:pt x="409829" y="199364"/>
                </a:lnTo>
                <a:lnTo>
                  <a:pt x="429906" y="199364"/>
                </a:lnTo>
                <a:lnTo>
                  <a:pt x="429902" y="187388"/>
                </a:lnTo>
                <a:lnTo>
                  <a:pt x="410464" y="187388"/>
                </a:lnTo>
                <a:lnTo>
                  <a:pt x="401485" y="184302"/>
                </a:lnTo>
                <a:close/>
              </a:path>
              <a:path w="430529" h="267335">
                <a:moveTo>
                  <a:pt x="31874" y="200126"/>
                </a:moveTo>
                <a:lnTo>
                  <a:pt x="20713" y="200126"/>
                </a:lnTo>
                <a:lnTo>
                  <a:pt x="26974" y="200177"/>
                </a:lnTo>
                <a:lnTo>
                  <a:pt x="31874" y="200126"/>
                </a:lnTo>
                <a:close/>
              </a:path>
              <a:path w="430529" h="267335">
                <a:moveTo>
                  <a:pt x="429897" y="170294"/>
                </a:moveTo>
                <a:lnTo>
                  <a:pt x="402031" y="170294"/>
                </a:lnTo>
                <a:lnTo>
                  <a:pt x="408597" y="170408"/>
                </a:lnTo>
                <a:lnTo>
                  <a:pt x="415620" y="170408"/>
                </a:lnTo>
                <a:lnTo>
                  <a:pt x="415620" y="185432"/>
                </a:lnTo>
                <a:lnTo>
                  <a:pt x="410464" y="187388"/>
                </a:lnTo>
                <a:lnTo>
                  <a:pt x="429902" y="187388"/>
                </a:lnTo>
                <a:lnTo>
                  <a:pt x="429897" y="170294"/>
                </a:lnTo>
                <a:close/>
              </a:path>
              <a:path w="430529" h="267335">
                <a:moveTo>
                  <a:pt x="27216" y="186232"/>
                </a:moveTo>
                <a:lnTo>
                  <a:pt x="20955" y="186270"/>
                </a:lnTo>
                <a:lnTo>
                  <a:pt x="32804" y="186270"/>
                </a:lnTo>
                <a:lnTo>
                  <a:pt x="27216" y="186232"/>
                </a:lnTo>
                <a:close/>
              </a:path>
              <a:path w="430529" h="267335">
                <a:moveTo>
                  <a:pt x="388256" y="110731"/>
                </a:moveTo>
                <a:lnTo>
                  <a:pt x="340842" y="110731"/>
                </a:lnTo>
                <a:lnTo>
                  <a:pt x="347796" y="110961"/>
                </a:lnTo>
                <a:lnTo>
                  <a:pt x="354336" y="111906"/>
                </a:lnTo>
                <a:lnTo>
                  <a:pt x="360777" y="113710"/>
                </a:lnTo>
                <a:lnTo>
                  <a:pt x="367106" y="116471"/>
                </a:lnTo>
                <a:lnTo>
                  <a:pt x="374291" y="119962"/>
                </a:lnTo>
                <a:lnTo>
                  <a:pt x="381765" y="123261"/>
                </a:lnTo>
                <a:lnTo>
                  <a:pt x="397891" y="130136"/>
                </a:lnTo>
                <a:lnTo>
                  <a:pt x="390710" y="136825"/>
                </a:lnTo>
                <a:lnTo>
                  <a:pt x="387370" y="144586"/>
                </a:lnTo>
                <a:lnTo>
                  <a:pt x="386452" y="153018"/>
                </a:lnTo>
                <a:lnTo>
                  <a:pt x="386537" y="161721"/>
                </a:lnTo>
                <a:lnTo>
                  <a:pt x="386626" y="167640"/>
                </a:lnTo>
                <a:lnTo>
                  <a:pt x="389420" y="170573"/>
                </a:lnTo>
                <a:lnTo>
                  <a:pt x="402031" y="170294"/>
                </a:lnTo>
                <a:lnTo>
                  <a:pt x="429897" y="170294"/>
                </a:lnTo>
                <a:lnTo>
                  <a:pt x="429908" y="156260"/>
                </a:lnTo>
                <a:lnTo>
                  <a:pt x="401129" y="156260"/>
                </a:lnTo>
                <a:lnTo>
                  <a:pt x="399580" y="145364"/>
                </a:lnTo>
                <a:lnTo>
                  <a:pt x="400469" y="143954"/>
                </a:lnTo>
                <a:lnTo>
                  <a:pt x="413613" y="138010"/>
                </a:lnTo>
                <a:lnTo>
                  <a:pt x="427807" y="138010"/>
                </a:lnTo>
                <a:lnTo>
                  <a:pt x="425397" y="132394"/>
                </a:lnTo>
                <a:lnTo>
                  <a:pt x="419635" y="125940"/>
                </a:lnTo>
                <a:lnTo>
                  <a:pt x="411492" y="121005"/>
                </a:lnTo>
                <a:lnTo>
                  <a:pt x="388256" y="110731"/>
                </a:lnTo>
                <a:close/>
              </a:path>
              <a:path w="430529" h="267335">
                <a:moveTo>
                  <a:pt x="427807" y="138010"/>
                </a:moveTo>
                <a:lnTo>
                  <a:pt x="413613" y="138010"/>
                </a:lnTo>
                <a:lnTo>
                  <a:pt x="417080" y="156260"/>
                </a:lnTo>
                <a:lnTo>
                  <a:pt x="429908" y="156260"/>
                </a:lnTo>
                <a:lnTo>
                  <a:pt x="429920" y="149821"/>
                </a:lnTo>
                <a:lnTo>
                  <a:pt x="428814" y="140358"/>
                </a:lnTo>
                <a:lnTo>
                  <a:pt x="427807" y="138010"/>
                </a:lnTo>
                <a:close/>
              </a:path>
              <a:path w="430529" h="267335">
                <a:moveTo>
                  <a:pt x="321780" y="14528"/>
                </a:moveTo>
                <a:lnTo>
                  <a:pt x="288137" y="14528"/>
                </a:lnTo>
                <a:lnTo>
                  <a:pt x="299830" y="15300"/>
                </a:lnTo>
                <a:lnTo>
                  <a:pt x="307417" y="18499"/>
                </a:lnTo>
                <a:lnTo>
                  <a:pt x="312521" y="25453"/>
                </a:lnTo>
                <a:lnTo>
                  <a:pt x="316763" y="37490"/>
                </a:lnTo>
                <a:lnTo>
                  <a:pt x="255943" y="37503"/>
                </a:lnTo>
                <a:lnTo>
                  <a:pt x="247522" y="38525"/>
                </a:lnTo>
                <a:lnTo>
                  <a:pt x="241871" y="41748"/>
                </a:lnTo>
                <a:lnTo>
                  <a:pt x="238687" y="47461"/>
                </a:lnTo>
                <a:lnTo>
                  <a:pt x="237667" y="55956"/>
                </a:lnTo>
                <a:lnTo>
                  <a:pt x="237680" y="79565"/>
                </a:lnTo>
                <a:lnTo>
                  <a:pt x="269240" y="110820"/>
                </a:lnTo>
                <a:lnTo>
                  <a:pt x="305041" y="110961"/>
                </a:lnTo>
                <a:lnTo>
                  <a:pt x="388256" y="110731"/>
                </a:lnTo>
                <a:lnTo>
                  <a:pt x="378142" y="106189"/>
                </a:lnTo>
                <a:lnTo>
                  <a:pt x="367118" y="101053"/>
                </a:lnTo>
                <a:lnTo>
                  <a:pt x="363816" y="99479"/>
                </a:lnTo>
                <a:lnTo>
                  <a:pt x="360940" y="96647"/>
                </a:lnTo>
                <a:lnTo>
                  <a:pt x="282016" y="96647"/>
                </a:lnTo>
                <a:lnTo>
                  <a:pt x="282016" y="96342"/>
                </a:lnTo>
                <a:lnTo>
                  <a:pt x="266636" y="96342"/>
                </a:lnTo>
                <a:lnTo>
                  <a:pt x="257644" y="95758"/>
                </a:lnTo>
                <a:lnTo>
                  <a:pt x="252234" y="90970"/>
                </a:lnTo>
                <a:lnTo>
                  <a:pt x="251866" y="82372"/>
                </a:lnTo>
                <a:lnTo>
                  <a:pt x="251795" y="79565"/>
                </a:lnTo>
                <a:lnTo>
                  <a:pt x="251672" y="71704"/>
                </a:lnTo>
                <a:lnTo>
                  <a:pt x="251764" y="51866"/>
                </a:lnTo>
                <a:lnTo>
                  <a:pt x="282016" y="51866"/>
                </a:lnTo>
                <a:lnTo>
                  <a:pt x="282016" y="51562"/>
                </a:lnTo>
                <a:lnTo>
                  <a:pt x="339595" y="51552"/>
                </a:lnTo>
                <a:lnTo>
                  <a:pt x="334158" y="39671"/>
                </a:lnTo>
                <a:lnTo>
                  <a:pt x="326148" y="21805"/>
                </a:lnTo>
                <a:lnTo>
                  <a:pt x="321780" y="14528"/>
                </a:lnTo>
                <a:close/>
              </a:path>
              <a:path w="430529" h="267335">
                <a:moveTo>
                  <a:pt x="339595" y="51552"/>
                </a:moveTo>
                <a:lnTo>
                  <a:pt x="301948" y="51552"/>
                </a:lnTo>
                <a:lnTo>
                  <a:pt x="323138" y="51689"/>
                </a:lnTo>
                <a:lnTo>
                  <a:pt x="324866" y="52895"/>
                </a:lnTo>
                <a:lnTo>
                  <a:pt x="330250" y="64462"/>
                </a:lnTo>
                <a:lnTo>
                  <a:pt x="335210" y="75230"/>
                </a:lnTo>
                <a:lnTo>
                  <a:pt x="345008" y="96647"/>
                </a:lnTo>
                <a:lnTo>
                  <a:pt x="360940" y="96647"/>
                </a:lnTo>
                <a:lnTo>
                  <a:pt x="360514" y="96227"/>
                </a:lnTo>
                <a:lnTo>
                  <a:pt x="358940" y="92938"/>
                </a:lnTo>
                <a:lnTo>
                  <a:pt x="350451" y="74969"/>
                </a:lnTo>
                <a:lnTo>
                  <a:pt x="342306" y="57477"/>
                </a:lnTo>
                <a:lnTo>
                  <a:pt x="339595" y="51552"/>
                </a:lnTo>
                <a:close/>
              </a:path>
              <a:path w="430529" h="267335">
                <a:moveTo>
                  <a:pt x="282016" y="51866"/>
                </a:moveTo>
                <a:lnTo>
                  <a:pt x="266636" y="51866"/>
                </a:lnTo>
                <a:lnTo>
                  <a:pt x="266636" y="96342"/>
                </a:lnTo>
                <a:lnTo>
                  <a:pt x="282016" y="96342"/>
                </a:lnTo>
                <a:lnTo>
                  <a:pt x="282016" y="51866"/>
                </a:lnTo>
                <a:close/>
              </a:path>
              <a:path w="430529" h="267335">
                <a:moveTo>
                  <a:pt x="291465" y="0"/>
                </a:moveTo>
                <a:lnTo>
                  <a:pt x="186019" y="176"/>
                </a:lnTo>
                <a:lnTo>
                  <a:pt x="293113" y="176"/>
                </a:lnTo>
                <a:lnTo>
                  <a:pt x="291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91467" y="5759684"/>
            <a:ext cx="251090" cy="2067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74776" y="5939617"/>
            <a:ext cx="27305" cy="26670"/>
          </a:xfrm>
          <a:custGeom>
            <a:avLst/>
            <a:gdLst/>
            <a:ahLst/>
            <a:cxnLst/>
            <a:rect l="l" t="t" r="r" b="b"/>
            <a:pathLst>
              <a:path w="27304" h="26670">
                <a:moveTo>
                  <a:pt x="6019" y="0"/>
                </a:moveTo>
                <a:lnTo>
                  <a:pt x="304" y="5346"/>
                </a:lnTo>
                <a:lnTo>
                  <a:pt x="0" y="20891"/>
                </a:lnTo>
                <a:lnTo>
                  <a:pt x="5499" y="26517"/>
                </a:lnTo>
                <a:lnTo>
                  <a:pt x="20891" y="26644"/>
                </a:lnTo>
                <a:lnTo>
                  <a:pt x="27038" y="20675"/>
                </a:lnTo>
                <a:lnTo>
                  <a:pt x="26949" y="6261"/>
                </a:lnTo>
                <a:lnTo>
                  <a:pt x="21132" y="419"/>
                </a:lnTo>
                <a:lnTo>
                  <a:pt x="6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18527" y="3475654"/>
            <a:ext cx="430530" cy="254000"/>
          </a:xfrm>
          <a:custGeom>
            <a:avLst/>
            <a:gdLst/>
            <a:ahLst/>
            <a:cxnLst/>
            <a:rect l="l" t="t" r="r" b="b"/>
            <a:pathLst>
              <a:path w="430529" h="254000">
                <a:moveTo>
                  <a:pt x="388048" y="29210"/>
                </a:moveTo>
                <a:lnTo>
                  <a:pt x="42976" y="29210"/>
                </a:lnTo>
                <a:lnTo>
                  <a:pt x="33901" y="31750"/>
                </a:lnTo>
                <a:lnTo>
                  <a:pt x="28524" y="36829"/>
                </a:lnTo>
                <a:lnTo>
                  <a:pt x="27214" y="43179"/>
                </a:lnTo>
                <a:lnTo>
                  <a:pt x="30340" y="52069"/>
                </a:lnTo>
                <a:lnTo>
                  <a:pt x="33553" y="57150"/>
                </a:lnTo>
                <a:lnTo>
                  <a:pt x="37071" y="63500"/>
                </a:lnTo>
                <a:lnTo>
                  <a:pt x="42087" y="72389"/>
                </a:lnTo>
                <a:lnTo>
                  <a:pt x="43433" y="77470"/>
                </a:lnTo>
                <a:lnTo>
                  <a:pt x="45567" y="82550"/>
                </a:lnTo>
                <a:lnTo>
                  <a:pt x="22351" y="82550"/>
                </a:lnTo>
                <a:lnTo>
                  <a:pt x="13178" y="85089"/>
                </a:lnTo>
                <a:lnTo>
                  <a:pt x="6075" y="90170"/>
                </a:lnTo>
                <a:lnTo>
                  <a:pt x="1522" y="96520"/>
                </a:lnTo>
                <a:lnTo>
                  <a:pt x="0" y="105410"/>
                </a:lnTo>
                <a:lnTo>
                  <a:pt x="1814" y="114300"/>
                </a:lnTo>
                <a:lnTo>
                  <a:pt x="6632" y="121920"/>
                </a:lnTo>
                <a:lnTo>
                  <a:pt x="13941" y="125730"/>
                </a:lnTo>
                <a:lnTo>
                  <a:pt x="23228" y="128270"/>
                </a:lnTo>
                <a:lnTo>
                  <a:pt x="45008" y="128270"/>
                </a:lnTo>
                <a:lnTo>
                  <a:pt x="44815" y="153670"/>
                </a:lnTo>
                <a:lnTo>
                  <a:pt x="48443" y="194310"/>
                </a:lnTo>
                <a:lnTo>
                  <a:pt x="79400" y="224790"/>
                </a:lnTo>
                <a:lnTo>
                  <a:pt x="92773" y="226060"/>
                </a:lnTo>
                <a:lnTo>
                  <a:pt x="100317" y="226060"/>
                </a:lnTo>
                <a:lnTo>
                  <a:pt x="104965" y="227329"/>
                </a:lnTo>
                <a:lnTo>
                  <a:pt x="113245" y="241300"/>
                </a:lnTo>
                <a:lnTo>
                  <a:pt x="118592" y="246379"/>
                </a:lnTo>
                <a:lnTo>
                  <a:pt x="123913" y="254000"/>
                </a:lnTo>
                <a:lnTo>
                  <a:pt x="128777" y="250190"/>
                </a:lnTo>
                <a:lnTo>
                  <a:pt x="132778" y="246379"/>
                </a:lnTo>
                <a:lnTo>
                  <a:pt x="137579" y="243840"/>
                </a:lnTo>
                <a:lnTo>
                  <a:pt x="142610" y="238760"/>
                </a:lnTo>
                <a:lnTo>
                  <a:pt x="146556" y="233679"/>
                </a:lnTo>
                <a:lnTo>
                  <a:pt x="148799" y="231140"/>
                </a:lnTo>
                <a:lnTo>
                  <a:pt x="127482" y="231140"/>
                </a:lnTo>
                <a:lnTo>
                  <a:pt x="117913" y="223520"/>
                </a:lnTo>
                <a:lnTo>
                  <a:pt x="114172" y="214629"/>
                </a:lnTo>
                <a:lnTo>
                  <a:pt x="115241" y="210820"/>
                </a:lnTo>
                <a:lnTo>
                  <a:pt x="97408" y="210820"/>
                </a:lnTo>
                <a:lnTo>
                  <a:pt x="63070" y="191770"/>
                </a:lnTo>
                <a:lnTo>
                  <a:pt x="60067" y="147320"/>
                </a:lnTo>
                <a:lnTo>
                  <a:pt x="60140" y="113030"/>
                </a:lnTo>
                <a:lnTo>
                  <a:pt x="29273" y="113030"/>
                </a:lnTo>
                <a:lnTo>
                  <a:pt x="19456" y="111760"/>
                </a:lnTo>
                <a:lnTo>
                  <a:pt x="15532" y="107950"/>
                </a:lnTo>
                <a:lnTo>
                  <a:pt x="16141" y="102870"/>
                </a:lnTo>
                <a:lnTo>
                  <a:pt x="19596" y="99060"/>
                </a:lnTo>
                <a:lnTo>
                  <a:pt x="29324" y="97789"/>
                </a:lnTo>
                <a:lnTo>
                  <a:pt x="60426" y="97789"/>
                </a:lnTo>
                <a:lnTo>
                  <a:pt x="60075" y="85089"/>
                </a:lnTo>
                <a:lnTo>
                  <a:pt x="58115" y="73660"/>
                </a:lnTo>
                <a:lnTo>
                  <a:pt x="54240" y="63500"/>
                </a:lnTo>
                <a:lnTo>
                  <a:pt x="48145" y="52069"/>
                </a:lnTo>
                <a:lnTo>
                  <a:pt x="46735" y="50800"/>
                </a:lnTo>
                <a:lnTo>
                  <a:pt x="45783" y="48260"/>
                </a:lnTo>
                <a:lnTo>
                  <a:pt x="44234" y="45720"/>
                </a:lnTo>
                <a:lnTo>
                  <a:pt x="401963" y="45720"/>
                </a:lnTo>
                <a:lnTo>
                  <a:pt x="402929" y="41910"/>
                </a:lnTo>
                <a:lnTo>
                  <a:pt x="401402" y="36829"/>
                </a:lnTo>
                <a:lnTo>
                  <a:pt x="397208" y="31750"/>
                </a:lnTo>
                <a:lnTo>
                  <a:pt x="390817" y="30479"/>
                </a:lnTo>
                <a:lnTo>
                  <a:pt x="388048" y="29210"/>
                </a:lnTo>
                <a:close/>
              </a:path>
              <a:path w="430529" h="254000">
                <a:moveTo>
                  <a:pt x="300094" y="224790"/>
                </a:moveTo>
                <a:lnTo>
                  <a:pt x="280098" y="224790"/>
                </a:lnTo>
                <a:lnTo>
                  <a:pt x="283171" y="227329"/>
                </a:lnTo>
                <a:lnTo>
                  <a:pt x="285991" y="231140"/>
                </a:lnTo>
                <a:lnTo>
                  <a:pt x="290045" y="237490"/>
                </a:lnTo>
                <a:lnTo>
                  <a:pt x="294382" y="242570"/>
                </a:lnTo>
                <a:lnTo>
                  <a:pt x="298982" y="248920"/>
                </a:lnTo>
                <a:lnTo>
                  <a:pt x="303822" y="254000"/>
                </a:lnTo>
                <a:lnTo>
                  <a:pt x="310074" y="248920"/>
                </a:lnTo>
                <a:lnTo>
                  <a:pt x="316198" y="243840"/>
                </a:lnTo>
                <a:lnTo>
                  <a:pt x="321988" y="237490"/>
                </a:lnTo>
                <a:lnTo>
                  <a:pt x="327240" y="232410"/>
                </a:lnTo>
                <a:lnTo>
                  <a:pt x="305790" y="232410"/>
                </a:lnTo>
                <a:lnTo>
                  <a:pt x="303390" y="228600"/>
                </a:lnTo>
                <a:lnTo>
                  <a:pt x="301142" y="226060"/>
                </a:lnTo>
                <a:lnTo>
                  <a:pt x="300094" y="224790"/>
                </a:lnTo>
                <a:close/>
              </a:path>
              <a:path w="430529" h="254000">
                <a:moveTo>
                  <a:pt x="216607" y="224790"/>
                </a:moveTo>
                <a:lnTo>
                  <a:pt x="197065" y="224790"/>
                </a:lnTo>
                <a:lnTo>
                  <a:pt x="200634" y="227329"/>
                </a:lnTo>
                <a:lnTo>
                  <a:pt x="206971" y="237490"/>
                </a:lnTo>
                <a:lnTo>
                  <a:pt x="210731" y="241300"/>
                </a:lnTo>
                <a:lnTo>
                  <a:pt x="214363" y="246379"/>
                </a:lnTo>
                <a:lnTo>
                  <a:pt x="216115" y="245110"/>
                </a:lnTo>
                <a:lnTo>
                  <a:pt x="217436" y="245110"/>
                </a:lnTo>
                <a:lnTo>
                  <a:pt x="218185" y="243840"/>
                </a:lnTo>
                <a:lnTo>
                  <a:pt x="229971" y="233679"/>
                </a:lnTo>
                <a:lnTo>
                  <a:pt x="243239" y="227329"/>
                </a:lnTo>
                <a:lnTo>
                  <a:pt x="250467" y="226060"/>
                </a:lnTo>
                <a:lnTo>
                  <a:pt x="217500" y="226060"/>
                </a:lnTo>
                <a:lnTo>
                  <a:pt x="216607" y="224790"/>
                </a:lnTo>
                <a:close/>
              </a:path>
              <a:path w="430529" h="254000">
                <a:moveTo>
                  <a:pt x="322474" y="199390"/>
                </a:moveTo>
                <a:lnTo>
                  <a:pt x="303453" y="199390"/>
                </a:lnTo>
                <a:lnTo>
                  <a:pt x="305714" y="201930"/>
                </a:lnTo>
                <a:lnTo>
                  <a:pt x="308051" y="205740"/>
                </a:lnTo>
                <a:lnTo>
                  <a:pt x="310248" y="208279"/>
                </a:lnTo>
                <a:lnTo>
                  <a:pt x="315227" y="215900"/>
                </a:lnTo>
                <a:lnTo>
                  <a:pt x="316372" y="220979"/>
                </a:lnTo>
                <a:lnTo>
                  <a:pt x="313341" y="226060"/>
                </a:lnTo>
                <a:lnTo>
                  <a:pt x="305790" y="232410"/>
                </a:lnTo>
                <a:lnTo>
                  <a:pt x="327240" y="232410"/>
                </a:lnTo>
                <a:lnTo>
                  <a:pt x="331101" y="227329"/>
                </a:lnTo>
                <a:lnTo>
                  <a:pt x="334517" y="226060"/>
                </a:lnTo>
                <a:lnTo>
                  <a:pt x="340194" y="226060"/>
                </a:lnTo>
                <a:lnTo>
                  <a:pt x="357629" y="222250"/>
                </a:lnTo>
                <a:lnTo>
                  <a:pt x="371517" y="212090"/>
                </a:lnTo>
                <a:lnTo>
                  <a:pt x="372362" y="210820"/>
                </a:lnTo>
                <a:lnTo>
                  <a:pt x="333019" y="210820"/>
                </a:lnTo>
                <a:lnTo>
                  <a:pt x="329590" y="209550"/>
                </a:lnTo>
                <a:lnTo>
                  <a:pt x="327901" y="207010"/>
                </a:lnTo>
                <a:lnTo>
                  <a:pt x="322474" y="199390"/>
                </a:lnTo>
                <a:close/>
              </a:path>
              <a:path w="430529" h="254000">
                <a:moveTo>
                  <a:pt x="142800" y="199390"/>
                </a:moveTo>
                <a:lnTo>
                  <a:pt x="124371" y="199390"/>
                </a:lnTo>
                <a:lnTo>
                  <a:pt x="126644" y="203200"/>
                </a:lnTo>
                <a:lnTo>
                  <a:pt x="128993" y="205740"/>
                </a:lnTo>
                <a:lnTo>
                  <a:pt x="131241" y="208279"/>
                </a:lnTo>
                <a:lnTo>
                  <a:pt x="136083" y="215900"/>
                </a:lnTo>
                <a:lnTo>
                  <a:pt x="137258" y="220979"/>
                </a:lnTo>
                <a:lnTo>
                  <a:pt x="134485" y="226060"/>
                </a:lnTo>
                <a:lnTo>
                  <a:pt x="127482" y="231140"/>
                </a:lnTo>
                <a:lnTo>
                  <a:pt x="148799" y="231140"/>
                </a:lnTo>
                <a:lnTo>
                  <a:pt x="151043" y="228600"/>
                </a:lnTo>
                <a:lnTo>
                  <a:pt x="157695" y="226060"/>
                </a:lnTo>
                <a:lnTo>
                  <a:pt x="189471" y="226060"/>
                </a:lnTo>
                <a:lnTo>
                  <a:pt x="197065" y="224790"/>
                </a:lnTo>
                <a:lnTo>
                  <a:pt x="216607" y="224790"/>
                </a:lnTo>
                <a:lnTo>
                  <a:pt x="212142" y="218440"/>
                </a:lnTo>
                <a:lnTo>
                  <a:pt x="206956" y="212090"/>
                </a:lnTo>
                <a:lnTo>
                  <a:pt x="206127" y="210820"/>
                </a:lnTo>
                <a:lnTo>
                  <a:pt x="150901" y="210820"/>
                </a:lnTo>
                <a:lnTo>
                  <a:pt x="149275" y="208279"/>
                </a:lnTo>
                <a:lnTo>
                  <a:pt x="142800" y="199390"/>
                </a:lnTo>
                <a:close/>
              </a:path>
              <a:path w="430529" h="254000">
                <a:moveTo>
                  <a:pt x="233086" y="160020"/>
                </a:moveTo>
                <a:lnTo>
                  <a:pt x="214718" y="160020"/>
                </a:lnTo>
                <a:lnTo>
                  <a:pt x="226094" y="176530"/>
                </a:lnTo>
                <a:lnTo>
                  <a:pt x="231553" y="185420"/>
                </a:lnTo>
                <a:lnTo>
                  <a:pt x="236804" y="193040"/>
                </a:lnTo>
                <a:lnTo>
                  <a:pt x="240271" y="198120"/>
                </a:lnTo>
                <a:lnTo>
                  <a:pt x="239267" y="204470"/>
                </a:lnTo>
                <a:lnTo>
                  <a:pt x="229425" y="214629"/>
                </a:lnTo>
                <a:lnTo>
                  <a:pt x="223723" y="219710"/>
                </a:lnTo>
                <a:lnTo>
                  <a:pt x="217500" y="226060"/>
                </a:lnTo>
                <a:lnTo>
                  <a:pt x="250467" y="226060"/>
                </a:lnTo>
                <a:lnTo>
                  <a:pt x="257694" y="224790"/>
                </a:lnTo>
                <a:lnTo>
                  <a:pt x="300094" y="224790"/>
                </a:lnTo>
                <a:lnTo>
                  <a:pt x="299046" y="223520"/>
                </a:lnTo>
                <a:lnTo>
                  <a:pt x="294102" y="215900"/>
                </a:lnTo>
                <a:lnTo>
                  <a:pt x="292973" y="210820"/>
                </a:lnTo>
                <a:lnTo>
                  <a:pt x="252069" y="210820"/>
                </a:lnTo>
                <a:lnTo>
                  <a:pt x="253857" y="199390"/>
                </a:lnTo>
                <a:lnTo>
                  <a:pt x="251444" y="187960"/>
                </a:lnTo>
                <a:lnTo>
                  <a:pt x="246226" y="177800"/>
                </a:lnTo>
                <a:lnTo>
                  <a:pt x="239598" y="168910"/>
                </a:lnTo>
                <a:lnTo>
                  <a:pt x="234198" y="161290"/>
                </a:lnTo>
                <a:lnTo>
                  <a:pt x="233086" y="160020"/>
                </a:lnTo>
                <a:close/>
              </a:path>
              <a:path w="430529" h="254000">
                <a:moveTo>
                  <a:pt x="280098" y="224790"/>
                </a:moveTo>
                <a:lnTo>
                  <a:pt x="257694" y="224790"/>
                </a:lnTo>
                <a:lnTo>
                  <a:pt x="273037" y="226060"/>
                </a:lnTo>
                <a:lnTo>
                  <a:pt x="274573" y="226060"/>
                </a:lnTo>
                <a:lnTo>
                  <a:pt x="280098" y="224790"/>
                </a:lnTo>
                <a:close/>
              </a:path>
              <a:path w="430529" h="254000">
                <a:moveTo>
                  <a:pt x="127012" y="177800"/>
                </a:moveTo>
                <a:lnTo>
                  <a:pt x="117686" y="184150"/>
                </a:lnTo>
                <a:lnTo>
                  <a:pt x="108981" y="191770"/>
                </a:lnTo>
                <a:lnTo>
                  <a:pt x="101891" y="200660"/>
                </a:lnTo>
                <a:lnTo>
                  <a:pt x="97408" y="210820"/>
                </a:lnTo>
                <a:lnTo>
                  <a:pt x="115241" y="210820"/>
                </a:lnTo>
                <a:lnTo>
                  <a:pt x="116309" y="207010"/>
                </a:lnTo>
                <a:lnTo>
                  <a:pt x="124371" y="199390"/>
                </a:lnTo>
                <a:lnTo>
                  <a:pt x="142800" y="199390"/>
                </a:lnTo>
                <a:lnTo>
                  <a:pt x="127012" y="177800"/>
                </a:lnTo>
                <a:close/>
              </a:path>
              <a:path w="430529" h="254000">
                <a:moveTo>
                  <a:pt x="216712" y="139700"/>
                </a:moveTo>
                <a:lnTo>
                  <a:pt x="184607" y="168910"/>
                </a:lnTo>
                <a:lnTo>
                  <a:pt x="177731" y="184150"/>
                </a:lnTo>
                <a:lnTo>
                  <a:pt x="178622" y="193040"/>
                </a:lnTo>
                <a:lnTo>
                  <a:pt x="181952" y="201930"/>
                </a:lnTo>
                <a:lnTo>
                  <a:pt x="183324" y="204470"/>
                </a:lnTo>
                <a:lnTo>
                  <a:pt x="187147" y="210820"/>
                </a:lnTo>
                <a:lnTo>
                  <a:pt x="206127" y="210820"/>
                </a:lnTo>
                <a:lnTo>
                  <a:pt x="201983" y="204470"/>
                </a:lnTo>
                <a:lnTo>
                  <a:pt x="197269" y="198120"/>
                </a:lnTo>
                <a:lnTo>
                  <a:pt x="193713" y="191770"/>
                </a:lnTo>
                <a:lnTo>
                  <a:pt x="192828" y="186690"/>
                </a:lnTo>
                <a:lnTo>
                  <a:pt x="194656" y="180340"/>
                </a:lnTo>
                <a:lnTo>
                  <a:pt x="199237" y="175260"/>
                </a:lnTo>
                <a:lnTo>
                  <a:pt x="203644" y="170180"/>
                </a:lnTo>
                <a:lnTo>
                  <a:pt x="208737" y="166370"/>
                </a:lnTo>
                <a:lnTo>
                  <a:pt x="214718" y="160020"/>
                </a:lnTo>
                <a:lnTo>
                  <a:pt x="233086" y="160020"/>
                </a:lnTo>
                <a:lnTo>
                  <a:pt x="228636" y="154940"/>
                </a:lnTo>
                <a:lnTo>
                  <a:pt x="216712" y="139700"/>
                </a:lnTo>
                <a:close/>
              </a:path>
              <a:path w="430529" h="254000">
                <a:moveTo>
                  <a:pt x="306209" y="177800"/>
                </a:moveTo>
                <a:lnTo>
                  <a:pt x="296948" y="184150"/>
                </a:lnTo>
                <a:lnTo>
                  <a:pt x="288243" y="191770"/>
                </a:lnTo>
                <a:lnTo>
                  <a:pt x="281136" y="200660"/>
                </a:lnTo>
                <a:lnTo>
                  <a:pt x="276669" y="210820"/>
                </a:lnTo>
                <a:lnTo>
                  <a:pt x="292973" y="210820"/>
                </a:lnTo>
                <a:lnTo>
                  <a:pt x="295982" y="205740"/>
                </a:lnTo>
                <a:lnTo>
                  <a:pt x="303453" y="199390"/>
                </a:lnTo>
                <a:lnTo>
                  <a:pt x="322474" y="199390"/>
                </a:lnTo>
                <a:lnTo>
                  <a:pt x="317126" y="193040"/>
                </a:lnTo>
                <a:lnTo>
                  <a:pt x="306209" y="177800"/>
                </a:lnTo>
                <a:close/>
              </a:path>
              <a:path w="430529" h="254000">
                <a:moveTo>
                  <a:pt x="401963" y="45720"/>
                </a:moveTo>
                <a:lnTo>
                  <a:pt x="385724" y="45720"/>
                </a:lnTo>
                <a:lnTo>
                  <a:pt x="383146" y="49529"/>
                </a:lnTo>
                <a:lnTo>
                  <a:pt x="381190" y="54610"/>
                </a:lnTo>
                <a:lnTo>
                  <a:pt x="378612" y="58419"/>
                </a:lnTo>
                <a:lnTo>
                  <a:pt x="369895" y="96520"/>
                </a:lnTo>
                <a:lnTo>
                  <a:pt x="370000" y="139700"/>
                </a:lnTo>
                <a:lnTo>
                  <a:pt x="369874" y="175260"/>
                </a:lnTo>
                <a:lnTo>
                  <a:pt x="367384" y="190500"/>
                </a:lnTo>
                <a:lnTo>
                  <a:pt x="360489" y="201930"/>
                </a:lnTo>
                <a:lnTo>
                  <a:pt x="349736" y="208279"/>
                </a:lnTo>
                <a:lnTo>
                  <a:pt x="335673" y="210820"/>
                </a:lnTo>
                <a:lnTo>
                  <a:pt x="372362" y="210820"/>
                </a:lnTo>
                <a:lnTo>
                  <a:pt x="380812" y="198120"/>
                </a:lnTo>
                <a:lnTo>
                  <a:pt x="384467" y="180340"/>
                </a:lnTo>
                <a:lnTo>
                  <a:pt x="384543" y="175260"/>
                </a:lnTo>
                <a:lnTo>
                  <a:pt x="384644" y="133350"/>
                </a:lnTo>
                <a:lnTo>
                  <a:pt x="384848" y="130810"/>
                </a:lnTo>
                <a:lnTo>
                  <a:pt x="385000" y="128270"/>
                </a:lnTo>
                <a:lnTo>
                  <a:pt x="404901" y="128270"/>
                </a:lnTo>
                <a:lnTo>
                  <a:pt x="415222" y="125730"/>
                </a:lnTo>
                <a:lnTo>
                  <a:pt x="423116" y="121920"/>
                </a:lnTo>
                <a:lnTo>
                  <a:pt x="428157" y="114300"/>
                </a:lnTo>
                <a:lnTo>
                  <a:pt x="428409" y="113030"/>
                </a:lnTo>
                <a:lnTo>
                  <a:pt x="384924" y="113030"/>
                </a:lnTo>
                <a:lnTo>
                  <a:pt x="384924" y="97789"/>
                </a:lnTo>
                <a:lnTo>
                  <a:pt x="428363" y="97789"/>
                </a:lnTo>
                <a:lnTo>
                  <a:pt x="428104" y="96520"/>
                </a:lnTo>
                <a:lnTo>
                  <a:pt x="423002" y="88900"/>
                </a:lnTo>
                <a:lnTo>
                  <a:pt x="415075" y="83820"/>
                </a:lnTo>
                <a:lnTo>
                  <a:pt x="404787" y="82550"/>
                </a:lnTo>
                <a:lnTo>
                  <a:pt x="384352" y="82550"/>
                </a:lnTo>
                <a:lnTo>
                  <a:pt x="386600" y="77470"/>
                </a:lnTo>
                <a:lnTo>
                  <a:pt x="387959" y="72389"/>
                </a:lnTo>
                <a:lnTo>
                  <a:pt x="393598" y="62230"/>
                </a:lnTo>
                <a:lnTo>
                  <a:pt x="397929" y="55880"/>
                </a:lnTo>
                <a:lnTo>
                  <a:pt x="401319" y="48260"/>
                </a:lnTo>
                <a:lnTo>
                  <a:pt x="401963" y="45720"/>
                </a:lnTo>
                <a:close/>
              </a:path>
              <a:path w="430529" h="254000">
                <a:moveTo>
                  <a:pt x="60426" y="97789"/>
                </a:moveTo>
                <a:lnTo>
                  <a:pt x="44653" y="97789"/>
                </a:lnTo>
                <a:lnTo>
                  <a:pt x="44653" y="113030"/>
                </a:lnTo>
                <a:lnTo>
                  <a:pt x="60140" y="113030"/>
                </a:lnTo>
                <a:lnTo>
                  <a:pt x="60426" y="97789"/>
                </a:lnTo>
                <a:close/>
              </a:path>
              <a:path w="430529" h="254000">
                <a:moveTo>
                  <a:pt x="428363" y="97789"/>
                </a:moveTo>
                <a:lnTo>
                  <a:pt x="400735" y="97789"/>
                </a:lnTo>
                <a:lnTo>
                  <a:pt x="410756" y="99060"/>
                </a:lnTo>
                <a:lnTo>
                  <a:pt x="414705" y="102870"/>
                </a:lnTo>
                <a:lnTo>
                  <a:pt x="414350" y="105410"/>
                </a:lnTo>
                <a:lnTo>
                  <a:pt x="413892" y="107950"/>
                </a:lnTo>
                <a:lnTo>
                  <a:pt x="410273" y="111760"/>
                </a:lnTo>
                <a:lnTo>
                  <a:pt x="400430" y="113030"/>
                </a:lnTo>
                <a:lnTo>
                  <a:pt x="428409" y="113030"/>
                </a:lnTo>
                <a:lnTo>
                  <a:pt x="429920" y="105410"/>
                </a:lnTo>
                <a:lnTo>
                  <a:pt x="428363" y="97789"/>
                </a:lnTo>
                <a:close/>
              </a:path>
              <a:path w="430529" h="254000">
                <a:moveTo>
                  <a:pt x="191173" y="0"/>
                </a:moveTo>
                <a:lnTo>
                  <a:pt x="181399" y="1270"/>
                </a:lnTo>
                <a:lnTo>
                  <a:pt x="173969" y="7620"/>
                </a:lnTo>
                <a:lnTo>
                  <a:pt x="168689" y="16510"/>
                </a:lnTo>
                <a:lnTo>
                  <a:pt x="165366" y="29210"/>
                </a:lnTo>
                <a:lnTo>
                  <a:pt x="182143" y="29210"/>
                </a:lnTo>
                <a:lnTo>
                  <a:pt x="179946" y="24129"/>
                </a:lnTo>
                <a:lnTo>
                  <a:pt x="181648" y="19050"/>
                </a:lnTo>
                <a:lnTo>
                  <a:pt x="189801" y="15239"/>
                </a:lnTo>
                <a:lnTo>
                  <a:pt x="215583" y="15239"/>
                </a:lnTo>
                <a:lnTo>
                  <a:pt x="209603" y="6350"/>
                </a:lnTo>
                <a:lnTo>
                  <a:pt x="201572" y="1270"/>
                </a:lnTo>
                <a:lnTo>
                  <a:pt x="191173" y="0"/>
                </a:lnTo>
                <a:close/>
              </a:path>
              <a:path w="430529" h="254000">
                <a:moveTo>
                  <a:pt x="215583" y="15239"/>
                </a:moveTo>
                <a:lnTo>
                  <a:pt x="194830" y="15239"/>
                </a:lnTo>
                <a:lnTo>
                  <a:pt x="203111" y="19050"/>
                </a:lnTo>
                <a:lnTo>
                  <a:pt x="204558" y="24129"/>
                </a:lnTo>
                <a:lnTo>
                  <a:pt x="202412" y="29210"/>
                </a:lnTo>
                <a:lnTo>
                  <a:pt x="219824" y="29210"/>
                </a:lnTo>
                <a:lnTo>
                  <a:pt x="215583" y="15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24657" y="3730613"/>
            <a:ext cx="210820" cy="16510"/>
          </a:xfrm>
          <a:custGeom>
            <a:avLst/>
            <a:gdLst/>
            <a:ahLst/>
            <a:cxnLst/>
            <a:rect l="l" t="t" r="r" b="b"/>
            <a:pathLst>
              <a:path w="210820" h="16510">
                <a:moveTo>
                  <a:pt x="8242" y="0"/>
                </a:moveTo>
                <a:lnTo>
                  <a:pt x="4063" y="2920"/>
                </a:lnTo>
                <a:lnTo>
                  <a:pt x="88" y="5765"/>
                </a:lnTo>
                <a:lnTo>
                  <a:pt x="0" y="10667"/>
                </a:lnTo>
                <a:lnTo>
                  <a:pt x="4152" y="13500"/>
                </a:lnTo>
                <a:lnTo>
                  <a:pt x="8381" y="16319"/>
                </a:lnTo>
                <a:lnTo>
                  <a:pt x="10921" y="15608"/>
                </a:lnTo>
                <a:lnTo>
                  <a:pt x="210550" y="15608"/>
                </a:lnTo>
                <a:lnTo>
                  <a:pt x="210413" y="634"/>
                </a:lnTo>
                <a:lnTo>
                  <a:pt x="10794" y="634"/>
                </a:lnTo>
                <a:lnTo>
                  <a:pt x="8242" y="0"/>
                </a:lnTo>
                <a:close/>
              </a:path>
              <a:path w="210820" h="16510">
                <a:moveTo>
                  <a:pt x="210550" y="15608"/>
                </a:moveTo>
                <a:lnTo>
                  <a:pt x="104381" y="15608"/>
                </a:lnTo>
                <a:lnTo>
                  <a:pt x="203873" y="15633"/>
                </a:lnTo>
                <a:lnTo>
                  <a:pt x="210553" y="15874"/>
                </a:lnTo>
                <a:lnTo>
                  <a:pt x="210550" y="15608"/>
                </a:lnTo>
                <a:close/>
              </a:path>
              <a:path w="210820" h="16510">
                <a:moveTo>
                  <a:pt x="203758" y="520"/>
                </a:moveTo>
                <a:lnTo>
                  <a:pt x="197954" y="634"/>
                </a:lnTo>
                <a:lnTo>
                  <a:pt x="210413" y="634"/>
                </a:lnTo>
                <a:lnTo>
                  <a:pt x="203758" y="5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29976" y="3376174"/>
            <a:ext cx="52705" cy="53340"/>
          </a:xfrm>
          <a:custGeom>
            <a:avLst/>
            <a:gdLst/>
            <a:ahLst/>
            <a:cxnLst/>
            <a:rect l="l" t="t" r="r" b="b"/>
            <a:pathLst>
              <a:path w="52704" h="53339">
                <a:moveTo>
                  <a:pt x="26212" y="0"/>
                </a:moveTo>
                <a:lnTo>
                  <a:pt x="16050" y="2137"/>
                </a:lnTo>
                <a:lnTo>
                  <a:pt x="7672" y="7983"/>
                </a:lnTo>
                <a:lnTo>
                  <a:pt x="2011" y="16575"/>
                </a:lnTo>
                <a:lnTo>
                  <a:pt x="0" y="26949"/>
                </a:lnTo>
                <a:lnTo>
                  <a:pt x="2127" y="37139"/>
                </a:lnTo>
                <a:lnTo>
                  <a:pt x="7710" y="45367"/>
                </a:lnTo>
                <a:lnTo>
                  <a:pt x="15982" y="50866"/>
                </a:lnTo>
                <a:lnTo>
                  <a:pt x="26174" y="52870"/>
                </a:lnTo>
                <a:lnTo>
                  <a:pt x="36487" y="50762"/>
                </a:lnTo>
                <a:lnTo>
                  <a:pt x="44897" y="45029"/>
                </a:lnTo>
                <a:lnTo>
                  <a:pt x="49512" y="38087"/>
                </a:lnTo>
                <a:lnTo>
                  <a:pt x="20307" y="38087"/>
                </a:lnTo>
                <a:lnTo>
                  <a:pt x="14846" y="32740"/>
                </a:lnTo>
                <a:lnTo>
                  <a:pt x="15024" y="20586"/>
                </a:lnTo>
                <a:lnTo>
                  <a:pt x="20421" y="15214"/>
                </a:lnTo>
                <a:lnTo>
                  <a:pt x="49639" y="15214"/>
                </a:lnTo>
                <a:lnTo>
                  <a:pt x="44559" y="7845"/>
                </a:lnTo>
                <a:lnTo>
                  <a:pt x="36210" y="2136"/>
                </a:lnTo>
                <a:lnTo>
                  <a:pt x="26212" y="0"/>
                </a:lnTo>
                <a:close/>
              </a:path>
              <a:path w="52704" h="53339">
                <a:moveTo>
                  <a:pt x="49639" y="15214"/>
                </a:moveTo>
                <a:lnTo>
                  <a:pt x="20421" y="15214"/>
                </a:lnTo>
                <a:lnTo>
                  <a:pt x="32130" y="15227"/>
                </a:lnTo>
                <a:lnTo>
                  <a:pt x="37198" y="20332"/>
                </a:lnTo>
                <a:lnTo>
                  <a:pt x="37284" y="26225"/>
                </a:lnTo>
                <a:lnTo>
                  <a:pt x="37341" y="32740"/>
                </a:lnTo>
                <a:lnTo>
                  <a:pt x="32791" y="37617"/>
                </a:lnTo>
                <a:lnTo>
                  <a:pt x="20307" y="38087"/>
                </a:lnTo>
                <a:lnTo>
                  <a:pt x="49512" y="38087"/>
                </a:lnTo>
                <a:lnTo>
                  <a:pt x="50531" y="36555"/>
                </a:lnTo>
                <a:lnTo>
                  <a:pt x="52514" y="26225"/>
                </a:lnTo>
                <a:lnTo>
                  <a:pt x="50310" y="16187"/>
                </a:lnTo>
                <a:lnTo>
                  <a:pt x="49639" y="15214"/>
                </a:lnTo>
                <a:close/>
              </a:path>
            </a:pathLst>
          </a:custGeom>
          <a:solidFill>
            <a:srgbClr val="ED2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28033" y="345193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152" y="0"/>
                </a:moveTo>
                <a:lnTo>
                  <a:pt x="6350" y="114"/>
                </a:lnTo>
                <a:lnTo>
                  <a:pt x="0" y="6578"/>
                </a:lnTo>
                <a:lnTo>
                  <a:pt x="63" y="23355"/>
                </a:lnTo>
                <a:lnTo>
                  <a:pt x="6947" y="30276"/>
                </a:lnTo>
                <a:lnTo>
                  <a:pt x="23076" y="30162"/>
                </a:lnTo>
                <a:lnTo>
                  <a:pt x="29947" y="23075"/>
                </a:lnTo>
                <a:lnTo>
                  <a:pt x="29845" y="6578"/>
                </a:lnTo>
                <a:lnTo>
                  <a:pt x="23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09231" y="3435034"/>
            <a:ext cx="27305" cy="20320"/>
          </a:xfrm>
          <a:custGeom>
            <a:avLst/>
            <a:gdLst/>
            <a:ahLst/>
            <a:cxnLst/>
            <a:rect l="l" t="t" r="r" b="b"/>
            <a:pathLst>
              <a:path w="27304" h="20320">
                <a:moveTo>
                  <a:pt x="7721" y="0"/>
                </a:moveTo>
                <a:lnTo>
                  <a:pt x="4851" y="3086"/>
                </a:lnTo>
                <a:lnTo>
                  <a:pt x="495" y="5727"/>
                </a:lnTo>
                <a:lnTo>
                  <a:pt x="0" y="11214"/>
                </a:lnTo>
                <a:lnTo>
                  <a:pt x="4241" y="14706"/>
                </a:lnTo>
                <a:lnTo>
                  <a:pt x="10045" y="18554"/>
                </a:lnTo>
                <a:lnTo>
                  <a:pt x="13754" y="19748"/>
                </a:lnTo>
                <a:lnTo>
                  <a:pt x="20243" y="20040"/>
                </a:lnTo>
                <a:lnTo>
                  <a:pt x="25323" y="19240"/>
                </a:lnTo>
                <a:lnTo>
                  <a:pt x="27292" y="14795"/>
                </a:lnTo>
                <a:lnTo>
                  <a:pt x="26339" y="9334"/>
                </a:lnTo>
                <a:lnTo>
                  <a:pt x="20040" y="4495"/>
                </a:lnTo>
                <a:lnTo>
                  <a:pt x="14465" y="2984"/>
                </a:lnTo>
                <a:lnTo>
                  <a:pt x="77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28368" y="3458543"/>
            <a:ext cx="20320" cy="29209"/>
          </a:xfrm>
          <a:custGeom>
            <a:avLst/>
            <a:gdLst/>
            <a:ahLst/>
            <a:cxnLst/>
            <a:rect l="l" t="t" r="r" b="b"/>
            <a:pathLst>
              <a:path w="20320" h="29210">
                <a:moveTo>
                  <a:pt x="6946" y="0"/>
                </a:moveTo>
                <a:lnTo>
                  <a:pt x="4381" y="3454"/>
                </a:lnTo>
                <a:lnTo>
                  <a:pt x="2413" y="11620"/>
                </a:lnTo>
                <a:lnTo>
                  <a:pt x="152" y="15100"/>
                </a:lnTo>
                <a:lnTo>
                  <a:pt x="0" y="21894"/>
                </a:lnTo>
                <a:lnTo>
                  <a:pt x="1206" y="26924"/>
                </a:lnTo>
                <a:lnTo>
                  <a:pt x="5664" y="29019"/>
                </a:lnTo>
                <a:lnTo>
                  <a:pt x="11137" y="27305"/>
                </a:lnTo>
                <a:lnTo>
                  <a:pt x="15811" y="20713"/>
                </a:lnTo>
                <a:lnTo>
                  <a:pt x="17155" y="15100"/>
                </a:lnTo>
                <a:lnTo>
                  <a:pt x="19862" y="8420"/>
                </a:lnTo>
                <a:lnTo>
                  <a:pt x="16967" y="5829"/>
                </a:lnTo>
                <a:lnTo>
                  <a:pt x="14655" y="2247"/>
                </a:lnTo>
                <a:lnTo>
                  <a:pt x="69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95915" y="3476831"/>
            <a:ext cx="27940" cy="20320"/>
          </a:xfrm>
          <a:custGeom>
            <a:avLst/>
            <a:gdLst/>
            <a:ahLst/>
            <a:cxnLst/>
            <a:rect l="l" t="t" r="r" b="b"/>
            <a:pathLst>
              <a:path w="27939" h="20320">
                <a:moveTo>
                  <a:pt x="4356" y="0"/>
                </a:moveTo>
                <a:lnTo>
                  <a:pt x="0" y="3721"/>
                </a:lnTo>
                <a:lnTo>
                  <a:pt x="139" y="9448"/>
                </a:lnTo>
                <a:lnTo>
                  <a:pt x="317" y="10020"/>
                </a:lnTo>
                <a:lnTo>
                  <a:pt x="482" y="11328"/>
                </a:lnTo>
                <a:lnTo>
                  <a:pt x="1066" y="12395"/>
                </a:lnTo>
                <a:lnTo>
                  <a:pt x="5098" y="16049"/>
                </a:lnTo>
                <a:lnTo>
                  <a:pt x="11606" y="18880"/>
                </a:lnTo>
                <a:lnTo>
                  <a:pt x="18520" y="20180"/>
                </a:lnTo>
                <a:lnTo>
                  <a:pt x="23774" y="19240"/>
                </a:lnTo>
                <a:lnTo>
                  <a:pt x="25781" y="17995"/>
                </a:lnTo>
                <a:lnTo>
                  <a:pt x="27736" y="14871"/>
                </a:lnTo>
                <a:lnTo>
                  <a:pt x="27635" y="10439"/>
                </a:lnTo>
                <a:lnTo>
                  <a:pt x="25527" y="7327"/>
                </a:lnTo>
                <a:lnTo>
                  <a:pt x="18999" y="4076"/>
                </a:lnTo>
                <a:lnTo>
                  <a:pt x="4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86465" y="3446444"/>
            <a:ext cx="20320" cy="27940"/>
          </a:xfrm>
          <a:custGeom>
            <a:avLst/>
            <a:gdLst/>
            <a:ahLst/>
            <a:cxnLst/>
            <a:rect l="l" t="t" r="r" b="b"/>
            <a:pathLst>
              <a:path w="20320" h="27939">
                <a:moveTo>
                  <a:pt x="11002" y="0"/>
                </a:moveTo>
                <a:lnTo>
                  <a:pt x="10418" y="203"/>
                </a:lnTo>
                <a:lnTo>
                  <a:pt x="9161" y="469"/>
                </a:lnTo>
                <a:lnTo>
                  <a:pt x="8068" y="1028"/>
                </a:lnTo>
                <a:lnTo>
                  <a:pt x="4165" y="5115"/>
                </a:lnTo>
                <a:lnTo>
                  <a:pt x="1236" y="11717"/>
                </a:lnTo>
                <a:lnTo>
                  <a:pt x="0" y="18783"/>
                </a:lnTo>
                <a:lnTo>
                  <a:pt x="1147" y="24130"/>
                </a:lnTo>
                <a:lnTo>
                  <a:pt x="2455" y="26073"/>
                </a:lnTo>
                <a:lnTo>
                  <a:pt x="5719" y="27889"/>
                </a:lnTo>
                <a:lnTo>
                  <a:pt x="10126" y="27508"/>
                </a:lnTo>
                <a:lnTo>
                  <a:pt x="12971" y="25158"/>
                </a:lnTo>
                <a:lnTo>
                  <a:pt x="16091" y="18750"/>
                </a:lnTo>
                <a:lnTo>
                  <a:pt x="17289" y="14071"/>
                </a:lnTo>
                <a:lnTo>
                  <a:pt x="19905" y="4445"/>
                </a:lnTo>
                <a:lnTo>
                  <a:pt x="16552" y="12"/>
                </a:lnTo>
                <a:lnTo>
                  <a:pt x="11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62638" y="3541703"/>
            <a:ext cx="210820" cy="16510"/>
          </a:xfrm>
          <a:custGeom>
            <a:avLst/>
            <a:gdLst/>
            <a:ahLst/>
            <a:cxnLst/>
            <a:rect l="l" t="t" r="r" b="b"/>
            <a:pathLst>
              <a:path w="210820" h="16510">
                <a:moveTo>
                  <a:pt x="7416" y="0"/>
                </a:moveTo>
                <a:lnTo>
                  <a:pt x="3162" y="3136"/>
                </a:lnTo>
                <a:lnTo>
                  <a:pt x="0" y="6540"/>
                </a:lnTo>
                <a:lnTo>
                  <a:pt x="406" y="11417"/>
                </a:lnTo>
                <a:lnTo>
                  <a:pt x="4305" y="13944"/>
                </a:lnTo>
                <a:lnTo>
                  <a:pt x="8864" y="16459"/>
                </a:lnTo>
                <a:lnTo>
                  <a:pt x="11569" y="15760"/>
                </a:lnTo>
                <a:lnTo>
                  <a:pt x="205771" y="15755"/>
                </a:lnTo>
                <a:lnTo>
                  <a:pt x="210007" y="14490"/>
                </a:lnTo>
                <a:lnTo>
                  <a:pt x="210388" y="2565"/>
                </a:lnTo>
                <a:lnTo>
                  <a:pt x="205917" y="660"/>
                </a:lnTo>
                <a:lnTo>
                  <a:pt x="200879" y="546"/>
                </a:lnTo>
                <a:lnTo>
                  <a:pt x="10579" y="546"/>
                </a:lnTo>
                <a:lnTo>
                  <a:pt x="7416" y="0"/>
                </a:lnTo>
                <a:close/>
              </a:path>
              <a:path w="210820" h="16510">
                <a:moveTo>
                  <a:pt x="205771" y="15755"/>
                </a:moveTo>
                <a:lnTo>
                  <a:pt x="176666" y="15755"/>
                </a:lnTo>
                <a:lnTo>
                  <a:pt x="205625" y="15798"/>
                </a:lnTo>
                <a:lnTo>
                  <a:pt x="205771" y="15755"/>
                </a:lnTo>
                <a:close/>
              </a:path>
              <a:path w="210820" h="16510">
                <a:moveTo>
                  <a:pt x="199199" y="507"/>
                </a:moveTo>
                <a:lnTo>
                  <a:pt x="10579" y="546"/>
                </a:lnTo>
                <a:lnTo>
                  <a:pt x="200879" y="546"/>
                </a:lnTo>
                <a:lnTo>
                  <a:pt x="199199" y="507"/>
                </a:lnTo>
                <a:close/>
              </a:path>
            </a:pathLst>
          </a:custGeom>
          <a:solidFill>
            <a:srgbClr val="ED2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94719" y="3542204"/>
            <a:ext cx="50800" cy="16510"/>
          </a:xfrm>
          <a:custGeom>
            <a:avLst/>
            <a:gdLst/>
            <a:ahLst/>
            <a:cxnLst/>
            <a:rect l="l" t="t" r="r" b="b"/>
            <a:pathLst>
              <a:path w="50800" h="16510">
                <a:moveTo>
                  <a:pt x="24687" y="0"/>
                </a:moveTo>
                <a:lnTo>
                  <a:pt x="15395" y="171"/>
                </a:lnTo>
                <a:lnTo>
                  <a:pt x="6121" y="625"/>
                </a:lnTo>
                <a:lnTo>
                  <a:pt x="3771" y="777"/>
                </a:lnTo>
                <a:lnTo>
                  <a:pt x="0" y="5641"/>
                </a:lnTo>
                <a:lnTo>
                  <a:pt x="88" y="10620"/>
                </a:lnTo>
                <a:lnTo>
                  <a:pt x="4241" y="14366"/>
                </a:lnTo>
                <a:lnTo>
                  <a:pt x="12687" y="15928"/>
                </a:lnTo>
                <a:lnTo>
                  <a:pt x="18643" y="15192"/>
                </a:lnTo>
                <a:lnTo>
                  <a:pt x="40846" y="15192"/>
                </a:lnTo>
                <a:lnTo>
                  <a:pt x="45504" y="14404"/>
                </a:lnTo>
                <a:lnTo>
                  <a:pt x="47853" y="10734"/>
                </a:lnTo>
                <a:lnTo>
                  <a:pt x="50431" y="8512"/>
                </a:lnTo>
                <a:lnTo>
                  <a:pt x="48044" y="5743"/>
                </a:lnTo>
                <a:lnTo>
                  <a:pt x="45808" y="752"/>
                </a:lnTo>
                <a:lnTo>
                  <a:pt x="43243" y="574"/>
                </a:lnTo>
                <a:lnTo>
                  <a:pt x="33976" y="128"/>
                </a:lnTo>
                <a:lnTo>
                  <a:pt x="24687" y="0"/>
                </a:lnTo>
                <a:close/>
              </a:path>
              <a:path w="50800" h="16510">
                <a:moveTo>
                  <a:pt x="40846" y="15192"/>
                </a:moveTo>
                <a:lnTo>
                  <a:pt x="30530" y="15192"/>
                </a:lnTo>
                <a:lnTo>
                  <a:pt x="36715" y="15890"/>
                </a:lnTo>
                <a:lnTo>
                  <a:pt x="40846" y="15192"/>
                </a:lnTo>
                <a:close/>
              </a:path>
            </a:pathLst>
          </a:custGeom>
          <a:solidFill>
            <a:srgbClr val="ED2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47845" y="2364622"/>
            <a:ext cx="356235" cy="429895"/>
          </a:xfrm>
          <a:custGeom>
            <a:avLst/>
            <a:gdLst/>
            <a:ahLst/>
            <a:cxnLst/>
            <a:rect l="l" t="t" r="r" b="b"/>
            <a:pathLst>
              <a:path w="356235" h="429894">
                <a:moveTo>
                  <a:pt x="101188" y="233740"/>
                </a:moveTo>
                <a:lnTo>
                  <a:pt x="76428" y="233740"/>
                </a:lnTo>
                <a:lnTo>
                  <a:pt x="78054" y="234387"/>
                </a:lnTo>
                <a:lnTo>
                  <a:pt x="78587" y="234476"/>
                </a:lnTo>
                <a:lnTo>
                  <a:pt x="79768" y="235391"/>
                </a:lnTo>
                <a:lnTo>
                  <a:pt x="125312" y="266077"/>
                </a:lnTo>
                <a:lnTo>
                  <a:pt x="177241" y="276297"/>
                </a:lnTo>
                <a:lnTo>
                  <a:pt x="190626" y="276462"/>
                </a:lnTo>
                <a:lnTo>
                  <a:pt x="190436" y="276526"/>
                </a:lnTo>
                <a:lnTo>
                  <a:pt x="209492" y="322746"/>
                </a:lnTo>
                <a:lnTo>
                  <a:pt x="238251" y="391969"/>
                </a:lnTo>
                <a:lnTo>
                  <a:pt x="255841" y="429167"/>
                </a:lnTo>
                <a:lnTo>
                  <a:pt x="260629" y="429866"/>
                </a:lnTo>
                <a:lnTo>
                  <a:pt x="264185" y="426729"/>
                </a:lnTo>
                <a:lnTo>
                  <a:pt x="271461" y="414244"/>
                </a:lnTo>
                <a:lnTo>
                  <a:pt x="275415" y="407311"/>
                </a:lnTo>
                <a:lnTo>
                  <a:pt x="259333" y="407311"/>
                </a:lnTo>
                <a:lnTo>
                  <a:pt x="204355" y="274392"/>
                </a:lnTo>
                <a:lnTo>
                  <a:pt x="211099" y="272335"/>
                </a:lnTo>
                <a:lnTo>
                  <a:pt x="217131" y="270633"/>
                </a:lnTo>
                <a:lnTo>
                  <a:pt x="223088" y="268677"/>
                </a:lnTo>
                <a:lnTo>
                  <a:pt x="234098" y="262721"/>
                </a:lnTo>
                <a:lnTo>
                  <a:pt x="178079" y="262721"/>
                </a:lnTo>
                <a:lnTo>
                  <a:pt x="129795" y="252993"/>
                </a:lnTo>
                <a:lnTo>
                  <a:pt x="101188" y="233740"/>
                </a:lnTo>
                <a:close/>
              </a:path>
              <a:path w="356235" h="429894">
                <a:moveTo>
                  <a:pt x="79095" y="376170"/>
                </a:moveTo>
                <a:lnTo>
                  <a:pt x="63449" y="376170"/>
                </a:lnTo>
                <a:lnTo>
                  <a:pt x="76585" y="400132"/>
                </a:lnTo>
                <a:lnTo>
                  <a:pt x="83139" y="411946"/>
                </a:lnTo>
                <a:lnTo>
                  <a:pt x="89788" y="423655"/>
                </a:lnTo>
                <a:lnTo>
                  <a:pt x="91338" y="426348"/>
                </a:lnTo>
                <a:lnTo>
                  <a:pt x="94868" y="429561"/>
                </a:lnTo>
                <a:lnTo>
                  <a:pt x="99923" y="429459"/>
                </a:lnTo>
                <a:lnTo>
                  <a:pt x="103466" y="426005"/>
                </a:lnTo>
                <a:lnTo>
                  <a:pt x="111291" y="407260"/>
                </a:lnTo>
                <a:lnTo>
                  <a:pt x="96354" y="407260"/>
                </a:lnTo>
                <a:lnTo>
                  <a:pt x="84982" y="386864"/>
                </a:lnTo>
                <a:lnTo>
                  <a:pt x="79095" y="376170"/>
                </a:lnTo>
                <a:close/>
              </a:path>
              <a:path w="356235" h="429894">
                <a:moveTo>
                  <a:pt x="287145" y="361333"/>
                </a:moveTo>
                <a:lnTo>
                  <a:pt x="282551" y="365674"/>
                </a:lnTo>
                <a:lnTo>
                  <a:pt x="276180" y="377088"/>
                </a:lnTo>
                <a:lnTo>
                  <a:pt x="272240" y="384347"/>
                </a:lnTo>
                <a:lnTo>
                  <a:pt x="267980" y="391969"/>
                </a:lnTo>
                <a:lnTo>
                  <a:pt x="259333" y="407311"/>
                </a:lnTo>
                <a:lnTo>
                  <a:pt x="275415" y="407311"/>
                </a:lnTo>
                <a:lnTo>
                  <a:pt x="277207" y="404169"/>
                </a:lnTo>
                <a:lnTo>
                  <a:pt x="282751" y="393992"/>
                </a:lnTo>
                <a:lnTo>
                  <a:pt x="287972" y="383663"/>
                </a:lnTo>
                <a:lnTo>
                  <a:pt x="291426" y="376488"/>
                </a:lnTo>
                <a:lnTo>
                  <a:pt x="353528" y="376488"/>
                </a:lnTo>
                <a:lnTo>
                  <a:pt x="352796" y="374722"/>
                </a:lnTo>
                <a:lnTo>
                  <a:pt x="337794" y="374722"/>
                </a:lnTo>
                <a:lnTo>
                  <a:pt x="303720" y="365096"/>
                </a:lnTo>
                <a:lnTo>
                  <a:pt x="293155" y="361845"/>
                </a:lnTo>
                <a:lnTo>
                  <a:pt x="287145" y="361333"/>
                </a:lnTo>
                <a:close/>
              </a:path>
              <a:path w="356235" h="429894">
                <a:moveTo>
                  <a:pt x="147497" y="286318"/>
                </a:moveTo>
                <a:lnTo>
                  <a:pt x="144830" y="290382"/>
                </a:lnTo>
                <a:lnTo>
                  <a:pt x="120960" y="348254"/>
                </a:lnTo>
                <a:lnTo>
                  <a:pt x="108996" y="377088"/>
                </a:lnTo>
                <a:lnTo>
                  <a:pt x="96354" y="407260"/>
                </a:lnTo>
                <a:lnTo>
                  <a:pt x="111291" y="407260"/>
                </a:lnTo>
                <a:lnTo>
                  <a:pt x="130155" y="361822"/>
                </a:lnTo>
                <a:lnTo>
                  <a:pt x="157530" y="295601"/>
                </a:lnTo>
                <a:lnTo>
                  <a:pt x="158470" y="291017"/>
                </a:lnTo>
                <a:lnTo>
                  <a:pt x="147497" y="286318"/>
                </a:lnTo>
                <a:close/>
              </a:path>
              <a:path w="356235" h="429894">
                <a:moveTo>
                  <a:pt x="353528" y="376488"/>
                </a:moveTo>
                <a:lnTo>
                  <a:pt x="295338" y="376488"/>
                </a:lnTo>
                <a:lnTo>
                  <a:pt x="312566" y="381881"/>
                </a:lnTo>
                <a:lnTo>
                  <a:pt x="323500" y="385132"/>
                </a:lnTo>
                <a:lnTo>
                  <a:pt x="334472" y="388251"/>
                </a:lnTo>
                <a:lnTo>
                  <a:pt x="348208" y="391969"/>
                </a:lnTo>
                <a:lnTo>
                  <a:pt x="352628" y="391499"/>
                </a:lnTo>
                <a:lnTo>
                  <a:pt x="355866" y="387968"/>
                </a:lnTo>
                <a:lnTo>
                  <a:pt x="355240" y="384347"/>
                </a:lnTo>
                <a:lnTo>
                  <a:pt x="355145" y="383663"/>
                </a:lnTo>
                <a:lnTo>
                  <a:pt x="354914" y="379117"/>
                </a:lnTo>
                <a:lnTo>
                  <a:pt x="353923" y="377440"/>
                </a:lnTo>
                <a:lnTo>
                  <a:pt x="353528" y="376488"/>
                </a:lnTo>
                <a:close/>
              </a:path>
              <a:path w="356235" h="429894">
                <a:moveTo>
                  <a:pt x="183566" y="0"/>
                </a:moveTo>
                <a:lnTo>
                  <a:pt x="131356" y="7857"/>
                </a:lnTo>
                <a:lnTo>
                  <a:pt x="94121" y="27785"/>
                </a:lnTo>
                <a:lnTo>
                  <a:pt x="65767" y="57233"/>
                </a:lnTo>
                <a:lnTo>
                  <a:pt x="47305" y="93300"/>
                </a:lnTo>
                <a:lnTo>
                  <a:pt x="39748" y="133081"/>
                </a:lnTo>
                <a:lnTo>
                  <a:pt x="44106" y="173674"/>
                </a:lnTo>
                <a:lnTo>
                  <a:pt x="61391" y="212175"/>
                </a:lnTo>
                <a:lnTo>
                  <a:pt x="65836" y="218893"/>
                </a:lnTo>
                <a:lnTo>
                  <a:pt x="65900" y="223884"/>
                </a:lnTo>
                <a:lnTo>
                  <a:pt x="47141" y="268682"/>
                </a:lnTo>
                <a:lnTo>
                  <a:pt x="31992" y="305072"/>
                </a:lnTo>
                <a:lnTo>
                  <a:pt x="16585" y="342308"/>
                </a:lnTo>
                <a:lnTo>
                  <a:pt x="25" y="382584"/>
                </a:lnTo>
                <a:lnTo>
                  <a:pt x="0" y="387473"/>
                </a:lnTo>
                <a:lnTo>
                  <a:pt x="2959" y="391639"/>
                </a:lnTo>
                <a:lnTo>
                  <a:pt x="8178" y="391778"/>
                </a:lnTo>
                <a:lnTo>
                  <a:pt x="24183" y="387422"/>
                </a:lnTo>
                <a:lnTo>
                  <a:pt x="63449" y="376170"/>
                </a:lnTo>
                <a:lnTo>
                  <a:pt x="79095" y="376170"/>
                </a:lnTo>
                <a:lnTo>
                  <a:pt x="78282" y="374659"/>
                </a:lnTo>
                <a:lnTo>
                  <a:pt x="18059" y="374659"/>
                </a:lnTo>
                <a:lnTo>
                  <a:pt x="76428" y="233740"/>
                </a:lnTo>
                <a:lnTo>
                  <a:pt x="101188" y="233740"/>
                </a:lnTo>
                <a:lnTo>
                  <a:pt x="90125" y="226294"/>
                </a:lnTo>
                <a:lnTo>
                  <a:pt x="63218" y="186751"/>
                </a:lnTo>
                <a:lnTo>
                  <a:pt x="53225" y="138490"/>
                </a:lnTo>
                <a:lnTo>
                  <a:pt x="62986" y="89966"/>
                </a:lnTo>
                <a:lnTo>
                  <a:pt x="89849" y="50182"/>
                </a:lnTo>
                <a:lnTo>
                  <a:pt x="129595" y="23336"/>
                </a:lnTo>
                <a:lnTo>
                  <a:pt x="178104" y="13560"/>
                </a:lnTo>
                <a:lnTo>
                  <a:pt x="236410" y="13560"/>
                </a:lnTo>
                <a:lnTo>
                  <a:pt x="232741" y="11088"/>
                </a:lnTo>
                <a:lnTo>
                  <a:pt x="183566" y="0"/>
                </a:lnTo>
                <a:close/>
              </a:path>
              <a:path w="356235" h="429894">
                <a:moveTo>
                  <a:pt x="290779" y="241055"/>
                </a:moveTo>
                <a:lnTo>
                  <a:pt x="287070" y="243862"/>
                </a:lnTo>
                <a:lnTo>
                  <a:pt x="286067" y="248357"/>
                </a:lnTo>
                <a:lnTo>
                  <a:pt x="286956" y="251659"/>
                </a:lnTo>
                <a:lnTo>
                  <a:pt x="302910" y="290382"/>
                </a:lnTo>
                <a:lnTo>
                  <a:pt x="337794" y="374722"/>
                </a:lnTo>
                <a:lnTo>
                  <a:pt x="352796" y="374722"/>
                </a:lnTo>
                <a:lnTo>
                  <a:pt x="317728" y="290128"/>
                </a:lnTo>
                <a:lnTo>
                  <a:pt x="308904" y="268677"/>
                </a:lnTo>
                <a:lnTo>
                  <a:pt x="304421" y="257993"/>
                </a:lnTo>
                <a:lnTo>
                  <a:pt x="299770" y="247379"/>
                </a:lnTo>
                <a:lnTo>
                  <a:pt x="298564" y="244712"/>
                </a:lnTo>
                <a:lnTo>
                  <a:pt x="294995" y="242541"/>
                </a:lnTo>
                <a:lnTo>
                  <a:pt x="290779" y="241055"/>
                </a:lnTo>
                <a:close/>
              </a:path>
              <a:path w="356235" h="429894">
                <a:moveTo>
                  <a:pt x="67919" y="360105"/>
                </a:moveTo>
                <a:lnTo>
                  <a:pt x="55778" y="364169"/>
                </a:lnTo>
                <a:lnTo>
                  <a:pt x="49402" y="365883"/>
                </a:lnTo>
                <a:lnTo>
                  <a:pt x="18059" y="374659"/>
                </a:lnTo>
                <a:lnTo>
                  <a:pt x="78282" y="374659"/>
                </a:lnTo>
                <a:lnTo>
                  <a:pt x="73469" y="365674"/>
                </a:lnTo>
                <a:lnTo>
                  <a:pt x="71500" y="361946"/>
                </a:lnTo>
                <a:lnTo>
                  <a:pt x="67919" y="360105"/>
                </a:lnTo>
                <a:close/>
              </a:path>
              <a:path w="356235" h="429894">
                <a:moveTo>
                  <a:pt x="236410" y="13560"/>
                </a:moveTo>
                <a:lnTo>
                  <a:pt x="178104" y="13560"/>
                </a:lnTo>
                <a:lnTo>
                  <a:pt x="226525" y="23461"/>
                </a:lnTo>
                <a:lnTo>
                  <a:pt x="266059" y="50193"/>
                </a:lnTo>
                <a:lnTo>
                  <a:pt x="292701" y="89735"/>
                </a:lnTo>
                <a:lnTo>
                  <a:pt x="302488" y="138134"/>
                </a:lnTo>
                <a:lnTo>
                  <a:pt x="292709" y="186454"/>
                </a:lnTo>
                <a:lnTo>
                  <a:pt x="266015" y="226031"/>
                </a:lnTo>
                <a:lnTo>
                  <a:pt x="226455" y="252806"/>
                </a:lnTo>
                <a:lnTo>
                  <a:pt x="178079" y="262721"/>
                </a:lnTo>
                <a:lnTo>
                  <a:pt x="234098" y="262721"/>
                </a:lnTo>
                <a:lnTo>
                  <a:pt x="263652" y="246733"/>
                </a:lnTo>
                <a:lnTo>
                  <a:pt x="293782" y="213288"/>
                </a:lnTo>
                <a:lnTo>
                  <a:pt x="311786" y="172210"/>
                </a:lnTo>
                <a:lnTo>
                  <a:pt x="315972" y="127366"/>
                </a:lnTo>
                <a:lnTo>
                  <a:pt x="304647" y="82622"/>
                </a:lnTo>
                <a:lnTo>
                  <a:pt x="274547" y="39252"/>
                </a:lnTo>
                <a:lnTo>
                  <a:pt x="236410" y="135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16575" y="2392563"/>
            <a:ext cx="219367" cy="220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16519" y="1320796"/>
            <a:ext cx="430256" cy="3736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55139" y="966631"/>
            <a:ext cx="3877310" cy="5233035"/>
          </a:xfrm>
          <a:custGeom>
            <a:avLst/>
            <a:gdLst/>
            <a:ahLst/>
            <a:cxnLst/>
            <a:rect l="l" t="t" r="r" b="b"/>
            <a:pathLst>
              <a:path w="3877310" h="5233035">
                <a:moveTo>
                  <a:pt x="3767137" y="0"/>
                </a:moveTo>
                <a:lnTo>
                  <a:pt x="109918" y="0"/>
                </a:lnTo>
                <a:lnTo>
                  <a:pt x="67133" y="8637"/>
                </a:lnTo>
                <a:lnTo>
                  <a:pt x="32194" y="32194"/>
                </a:lnTo>
                <a:lnTo>
                  <a:pt x="8637" y="67133"/>
                </a:lnTo>
                <a:lnTo>
                  <a:pt x="0" y="109918"/>
                </a:lnTo>
                <a:lnTo>
                  <a:pt x="0" y="5122862"/>
                </a:lnTo>
                <a:lnTo>
                  <a:pt x="8637" y="5165647"/>
                </a:lnTo>
                <a:lnTo>
                  <a:pt x="32194" y="5200586"/>
                </a:lnTo>
                <a:lnTo>
                  <a:pt x="67133" y="5224143"/>
                </a:lnTo>
                <a:lnTo>
                  <a:pt x="109918" y="5232780"/>
                </a:lnTo>
                <a:lnTo>
                  <a:pt x="3767137" y="5232780"/>
                </a:lnTo>
                <a:lnTo>
                  <a:pt x="3809922" y="5224143"/>
                </a:lnTo>
                <a:lnTo>
                  <a:pt x="3844861" y="5200586"/>
                </a:lnTo>
                <a:lnTo>
                  <a:pt x="3868418" y="5165647"/>
                </a:lnTo>
                <a:lnTo>
                  <a:pt x="3877055" y="5122862"/>
                </a:lnTo>
                <a:lnTo>
                  <a:pt x="3877055" y="109918"/>
                </a:lnTo>
                <a:lnTo>
                  <a:pt x="3868418" y="67133"/>
                </a:lnTo>
                <a:lnTo>
                  <a:pt x="3844861" y="32194"/>
                </a:lnTo>
                <a:lnTo>
                  <a:pt x="3809922" y="8637"/>
                </a:lnTo>
                <a:lnTo>
                  <a:pt x="3767137" y="0"/>
                </a:lnTo>
                <a:close/>
              </a:path>
            </a:pathLst>
          </a:custGeom>
          <a:solidFill>
            <a:srgbClr val="ED2024">
              <a:alpha val="9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68854" y="1282518"/>
            <a:ext cx="450215" cy="450215"/>
          </a:xfrm>
          <a:custGeom>
            <a:avLst/>
            <a:gdLst/>
            <a:ahLst/>
            <a:cxnLst/>
            <a:rect l="l" t="t" r="r" b="b"/>
            <a:pathLst>
              <a:path w="450214" h="450214">
                <a:moveTo>
                  <a:pt x="0" y="171818"/>
                </a:moveTo>
                <a:lnTo>
                  <a:pt x="132143" y="114477"/>
                </a:lnTo>
                <a:lnTo>
                  <a:pt x="224815" y="0"/>
                </a:lnTo>
                <a:lnTo>
                  <a:pt x="317487" y="114477"/>
                </a:lnTo>
                <a:lnTo>
                  <a:pt x="449618" y="171818"/>
                </a:lnTo>
                <a:lnTo>
                  <a:pt x="374751" y="299897"/>
                </a:lnTo>
                <a:lnTo>
                  <a:pt x="363753" y="449821"/>
                </a:lnTo>
                <a:lnTo>
                  <a:pt x="224815" y="414489"/>
                </a:lnTo>
                <a:lnTo>
                  <a:pt x="85864" y="449821"/>
                </a:lnTo>
                <a:lnTo>
                  <a:pt x="74879" y="299897"/>
                </a:lnTo>
                <a:lnTo>
                  <a:pt x="0" y="171818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668426" y="1394258"/>
            <a:ext cx="250482" cy="2505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539503" y="1794162"/>
            <a:ext cx="50927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Гость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305036" y="2992406"/>
            <a:ext cx="9785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Репутация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64143" y="4313283"/>
            <a:ext cx="432434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Вкус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71101" y="4313283"/>
            <a:ext cx="84581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Команда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468305" y="4313283"/>
            <a:ext cx="94106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Партнеры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578508" y="2148861"/>
            <a:ext cx="430309" cy="4304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578508" y="3369513"/>
            <a:ext cx="430309" cy="430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64869" y="4663922"/>
            <a:ext cx="430301" cy="4400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573727" y="4668697"/>
            <a:ext cx="439874" cy="4304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95140" y="4663922"/>
            <a:ext cx="430301" cy="4400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793664" y="2676892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793664" y="3955356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793664" y="5168176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39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80020" y="4107756"/>
            <a:ext cx="2427605" cy="152400"/>
          </a:xfrm>
          <a:custGeom>
            <a:avLst/>
            <a:gdLst/>
            <a:ahLst/>
            <a:cxnLst/>
            <a:rect l="l" t="t" r="r" b="b"/>
            <a:pathLst>
              <a:path w="2427604" h="152400">
                <a:moveTo>
                  <a:pt x="2427287" y="152400"/>
                </a:moveTo>
                <a:lnTo>
                  <a:pt x="2427287" y="78867"/>
                </a:lnTo>
                <a:lnTo>
                  <a:pt x="2421090" y="48166"/>
                </a:lnTo>
                <a:lnTo>
                  <a:pt x="2404189" y="23098"/>
                </a:lnTo>
                <a:lnTo>
                  <a:pt x="2379120" y="6197"/>
                </a:lnTo>
                <a:lnTo>
                  <a:pt x="2348420" y="0"/>
                </a:lnTo>
                <a:lnTo>
                  <a:pt x="78867" y="0"/>
                </a:lnTo>
                <a:lnTo>
                  <a:pt x="48166" y="6197"/>
                </a:lnTo>
                <a:lnTo>
                  <a:pt x="23098" y="23098"/>
                </a:lnTo>
                <a:lnTo>
                  <a:pt x="6197" y="48166"/>
                </a:lnTo>
                <a:lnTo>
                  <a:pt x="0" y="78867"/>
                </a:lnTo>
                <a:lnTo>
                  <a:pt x="0" y="1524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80020" y="5168176"/>
            <a:ext cx="2427605" cy="152400"/>
          </a:xfrm>
          <a:custGeom>
            <a:avLst/>
            <a:gdLst/>
            <a:ahLst/>
            <a:cxnLst/>
            <a:rect l="l" t="t" r="r" b="b"/>
            <a:pathLst>
              <a:path w="2427604" h="152400">
                <a:moveTo>
                  <a:pt x="0" y="0"/>
                </a:moveTo>
                <a:lnTo>
                  <a:pt x="0" y="73532"/>
                </a:lnTo>
                <a:lnTo>
                  <a:pt x="6197" y="104233"/>
                </a:lnTo>
                <a:lnTo>
                  <a:pt x="23098" y="129301"/>
                </a:lnTo>
                <a:lnTo>
                  <a:pt x="48166" y="146202"/>
                </a:lnTo>
                <a:lnTo>
                  <a:pt x="78867" y="152399"/>
                </a:lnTo>
                <a:lnTo>
                  <a:pt x="2348420" y="152399"/>
                </a:lnTo>
                <a:lnTo>
                  <a:pt x="2379120" y="146202"/>
                </a:lnTo>
                <a:lnTo>
                  <a:pt x="2404189" y="129301"/>
                </a:lnTo>
                <a:lnTo>
                  <a:pt x="2421090" y="104233"/>
                </a:lnTo>
                <a:lnTo>
                  <a:pt x="2427287" y="73532"/>
                </a:lnTo>
                <a:lnTo>
                  <a:pt x="242728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12372" y="4550076"/>
            <a:ext cx="439420" cy="274320"/>
          </a:xfrm>
          <a:custGeom>
            <a:avLst/>
            <a:gdLst/>
            <a:ahLst/>
            <a:cxnLst/>
            <a:rect l="l" t="t" r="r" b="b"/>
            <a:pathLst>
              <a:path w="439420" h="274320">
                <a:moveTo>
                  <a:pt x="88103" y="29595"/>
                </a:moveTo>
                <a:lnTo>
                  <a:pt x="32270" y="49826"/>
                </a:lnTo>
                <a:lnTo>
                  <a:pt x="5433" y="85657"/>
                </a:lnTo>
                <a:lnTo>
                  <a:pt x="0" y="109123"/>
                </a:lnTo>
                <a:lnTo>
                  <a:pt x="588" y="134218"/>
                </a:lnTo>
                <a:lnTo>
                  <a:pt x="7661" y="156475"/>
                </a:lnTo>
                <a:lnTo>
                  <a:pt x="20920" y="175845"/>
                </a:lnTo>
                <a:lnTo>
                  <a:pt x="40068" y="192282"/>
                </a:lnTo>
                <a:lnTo>
                  <a:pt x="43992" y="194949"/>
                </a:lnTo>
                <a:lnTo>
                  <a:pt x="45107" y="197604"/>
                </a:lnTo>
                <a:lnTo>
                  <a:pt x="45119" y="200194"/>
                </a:lnTo>
                <a:lnTo>
                  <a:pt x="45008" y="247934"/>
                </a:lnTo>
                <a:lnTo>
                  <a:pt x="46607" y="259766"/>
                </a:lnTo>
                <a:lnTo>
                  <a:pt x="51428" y="267968"/>
                </a:lnTo>
                <a:lnTo>
                  <a:pt x="59678" y="272740"/>
                </a:lnTo>
                <a:lnTo>
                  <a:pt x="71564" y="274286"/>
                </a:lnTo>
                <a:lnTo>
                  <a:pt x="331172" y="274299"/>
                </a:lnTo>
                <a:lnTo>
                  <a:pt x="368693" y="274261"/>
                </a:lnTo>
                <a:lnTo>
                  <a:pt x="379134" y="272608"/>
                </a:lnTo>
                <a:lnTo>
                  <a:pt x="386843" y="267830"/>
                </a:lnTo>
                <a:lnTo>
                  <a:pt x="391480" y="260380"/>
                </a:lnTo>
                <a:lnTo>
                  <a:pt x="125196" y="260380"/>
                </a:lnTo>
                <a:lnTo>
                  <a:pt x="125196" y="260240"/>
                </a:lnTo>
                <a:lnTo>
                  <a:pt x="63068" y="260138"/>
                </a:lnTo>
                <a:lnTo>
                  <a:pt x="59347" y="257814"/>
                </a:lnTo>
                <a:lnTo>
                  <a:pt x="59270" y="200194"/>
                </a:lnTo>
                <a:lnTo>
                  <a:pt x="393009" y="200194"/>
                </a:lnTo>
                <a:lnTo>
                  <a:pt x="392912" y="197604"/>
                </a:lnTo>
                <a:lnTo>
                  <a:pt x="395173" y="194111"/>
                </a:lnTo>
                <a:lnTo>
                  <a:pt x="400367" y="190669"/>
                </a:lnTo>
                <a:lnTo>
                  <a:pt x="404957" y="186389"/>
                </a:lnTo>
                <a:lnTo>
                  <a:pt x="58585" y="186389"/>
                </a:lnTo>
                <a:lnTo>
                  <a:pt x="51460" y="183570"/>
                </a:lnTo>
                <a:lnTo>
                  <a:pt x="44475" y="178350"/>
                </a:lnTo>
                <a:lnTo>
                  <a:pt x="27742" y="161437"/>
                </a:lnTo>
                <a:lnTo>
                  <a:pt x="17206" y="141082"/>
                </a:lnTo>
                <a:lnTo>
                  <a:pt x="13412" y="118775"/>
                </a:lnTo>
                <a:lnTo>
                  <a:pt x="16903" y="96004"/>
                </a:lnTo>
                <a:lnTo>
                  <a:pt x="27590" y="75111"/>
                </a:lnTo>
                <a:lnTo>
                  <a:pt x="43895" y="58691"/>
                </a:lnTo>
                <a:lnTo>
                  <a:pt x="64361" y="47948"/>
                </a:lnTo>
                <a:lnTo>
                  <a:pt x="87528" y="44086"/>
                </a:lnTo>
                <a:lnTo>
                  <a:pt x="144744" y="44086"/>
                </a:lnTo>
                <a:lnTo>
                  <a:pt x="148701" y="39890"/>
                </a:lnTo>
                <a:lnTo>
                  <a:pt x="151122" y="38219"/>
                </a:lnTo>
                <a:lnTo>
                  <a:pt x="128282" y="38219"/>
                </a:lnTo>
                <a:lnTo>
                  <a:pt x="123431" y="36326"/>
                </a:lnTo>
                <a:lnTo>
                  <a:pt x="105769" y="31178"/>
                </a:lnTo>
                <a:lnTo>
                  <a:pt x="88103" y="29595"/>
                </a:lnTo>
                <a:close/>
              </a:path>
              <a:path w="439420" h="274320">
                <a:moveTo>
                  <a:pt x="393009" y="200194"/>
                </a:moveTo>
                <a:lnTo>
                  <a:pt x="379158" y="200194"/>
                </a:lnTo>
                <a:lnTo>
                  <a:pt x="379196" y="239467"/>
                </a:lnTo>
                <a:lnTo>
                  <a:pt x="379031" y="252772"/>
                </a:lnTo>
                <a:lnTo>
                  <a:pt x="378908" y="257814"/>
                </a:lnTo>
                <a:lnTo>
                  <a:pt x="374891" y="260202"/>
                </a:lnTo>
                <a:lnTo>
                  <a:pt x="335940" y="260253"/>
                </a:lnTo>
                <a:lnTo>
                  <a:pt x="302209" y="260253"/>
                </a:lnTo>
                <a:lnTo>
                  <a:pt x="391480" y="260380"/>
                </a:lnTo>
                <a:lnTo>
                  <a:pt x="391591" y="260202"/>
                </a:lnTo>
                <a:lnTo>
                  <a:pt x="391690" y="259766"/>
                </a:lnTo>
                <a:lnTo>
                  <a:pt x="393306" y="249750"/>
                </a:lnTo>
                <a:lnTo>
                  <a:pt x="393379" y="239467"/>
                </a:lnTo>
                <a:lnTo>
                  <a:pt x="393380" y="213644"/>
                </a:lnTo>
                <a:lnTo>
                  <a:pt x="393153" y="204055"/>
                </a:lnTo>
                <a:lnTo>
                  <a:pt x="393009" y="200194"/>
                </a:lnTo>
                <a:close/>
              </a:path>
              <a:path w="439420" h="274320">
                <a:moveTo>
                  <a:pt x="90001" y="185724"/>
                </a:moveTo>
                <a:lnTo>
                  <a:pt x="78678" y="185754"/>
                </a:lnTo>
                <a:lnTo>
                  <a:pt x="67538" y="186034"/>
                </a:lnTo>
                <a:lnTo>
                  <a:pt x="58585" y="186389"/>
                </a:lnTo>
                <a:lnTo>
                  <a:pt x="404957" y="186389"/>
                </a:lnTo>
                <a:lnTo>
                  <a:pt x="405216" y="186148"/>
                </a:lnTo>
                <a:lnTo>
                  <a:pt x="276212" y="186148"/>
                </a:lnTo>
                <a:lnTo>
                  <a:pt x="268203" y="186047"/>
                </a:lnTo>
                <a:lnTo>
                  <a:pt x="139678" y="186034"/>
                </a:lnTo>
                <a:lnTo>
                  <a:pt x="138980" y="185843"/>
                </a:lnTo>
                <a:lnTo>
                  <a:pt x="112483" y="185843"/>
                </a:lnTo>
                <a:lnTo>
                  <a:pt x="90001" y="185724"/>
                </a:lnTo>
                <a:close/>
              </a:path>
              <a:path w="439420" h="274320">
                <a:moveTo>
                  <a:pt x="320332" y="162044"/>
                </a:moveTo>
                <a:lnTo>
                  <a:pt x="315175" y="163517"/>
                </a:lnTo>
                <a:lnTo>
                  <a:pt x="313575" y="167822"/>
                </a:lnTo>
                <a:lnTo>
                  <a:pt x="307191" y="178445"/>
                </a:lnTo>
                <a:lnTo>
                  <a:pt x="298503" y="183962"/>
                </a:lnTo>
                <a:lnTo>
                  <a:pt x="288011" y="185990"/>
                </a:lnTo>
                <a:lnTo>
                  <a:pt x="276212" y="186148"/>
                </a:lnTo>
                <a:lnTo>
                  <a:pt x="405216" y="186148"/>
                </a:lnTo>
                <a:lnTo>
                  <a:pt x="405557" y="185831"/>
                </a:lnTo>
                <a:lnTo>
                  <a:pt x="319265" y="185831"/>
                </a:lnTo>
                <a:lnTo>
                  <a:pt x="321665" y="181716"/>
                </a:lnTo>
                <a:lnTo>
                  <a:pt x="324358" y="178719"/>
                </a:lnTo>
                <a:lnTo>
                  <a:pt x="325805" y="172127"/>
                </a:lnTo>
                <a:lnTo>
                  <a:pt x="325640" y="167263"/>
                </a:lnTo>
                <a:lnTo>
                  <a:pt x="320332" y="162044"/>
                </a:lnTo>
                <a:close/>
              </a:path>
              <a:path w="439420" h="274320">
                <a:moveTo>
                  <a:pt x="211072" y="185662"/>
                </a:moveTo>
                <a:lnTo>
                  <a:pt x="139725" y="186047"/>
                </a:lnTo>
                <a:lnTo>
                  <a:pt x="268203" y="186047"/>
                </a:lnTo>
                <a:lnTo>
                  <a:pt x="243644" y="185735"/>
                </a:lnTo>
                <a:lnTo>
                  <a:pt x="211072" y="185662"/>
                </a:lnTo>
                <a:close/>
              </a:path>
              <a:path w="439420" h="274320">
                <a:moveTo>
                  <a:pt x="114147" y="165142"/>
                </a:moveTo>
                <a:lnTo>
                  <a:pt x="113601" y="168279"/>
                </a:lnTo>
                <a:lnTo>
                  <a:pt x="112077" y="171645"/>
                </a:lnTo>
                <a:lnTo>
                  <a:pt x="113576" y="178020"/>
                </a:lnTo>
                <a:lnTo>
                  <a:pt x="116205" y="181144"/>
                </a:lnTo>
                <a:lnTo>
                  <a:pt x="118465" y="185183"/>
                </a:lnTo>
                <a:lnTo>
                  <a:pt x="116141" y="185450"/>
                </a:lnTo>
                <a:lnTo>
                  <a:pt x="114312" y="185831"/>
                </a:lnTo>
                <a:lnTo>
                  <a:pt x="112483" y="185843"/>
                </a:lnTo>
                <a:lnTo>
                  <a:pt x="138980" y="185843"/>
                </a:lnTo>
                <a:lnTo>
                  <a:pt x="135255" y="184827"/>
                </a:lnTo>
                <a:lnTo>
                  <a:pt x="129908" y="174896"/>
                </a:lnTo>
                <a:lnTo>
                  <a:pt x="127520" y="170387"/>
                </a:lnTo>
                <a:lnTo>
                  <a:pt x="122318" y="165777"/>
                </a:lnTo>
                <a:lnTo>
                  <a:pt x="117513" y="165777"/>
                </a:lnTo>
                <a:lnTo>
                  <a:pt x="114147" y="165142"/>
                </a:lnTo>
                <a:close/>
              </a:path>
              <a:path w="439420" h="274320">
                <a:moveTo>
                  <a:pt x="394576" y="43539"/>
                </a:moveTo>
                <a:lnTo>
                  <a:pt x="349238" y="43539"/>
                </a:lnTo>
                <a:lnTo>
                  <a:pt x="359727" y="44581"/>
                </a:lnTo>
                <a:lnTo>
                  <a:pt x="379536" y="50123"/>
                </a:lnTo>
                <a:lnTo>
                  <a:pt x="396281" y="59794"/>
                </a:lnTo>
                <a:lnTo>
                  <a:pt x="409687" y="73655"/>
                </a:lnTo>
                <a:lnTo>
                  <a:pt x="419481" y="91762"/>
                </a:lnTo>
                <a:lnTo>
                  <a:pt x="424523" y="111559"/>
                </a:lnTo>
                <a:lnTo>
                  <a:pt x="424035" y="130630"/>
                </a:lnTo>
                <a:lnTo>
                  <a:pt x="406844" y="165841"/>
                </a:lnTo>
                <a:lnTo>
                  <a:pt x="389944" y="179960"/>
                </a:lnTo>
                <a:lnTo>
                  <a:pt x="383959" y="184357"/>
                </a:lnTo>
                <a:lnTo>
                  <a:pt x="382841" y="185221"/>
                </a:lnTo>
                <a:lnTo>
                  <a:pt x="381177" y="185754"/>
                </a:lnTo>
                <a:lnTo>
                  <a:pt x="319265" y="185831"/>
                </a:lnTo>
                <a:lnTo>
                  <a:pt x="405557" y="185831"/>
                </a:lnTo>
                <a:lnTo>
                  <a:pt x="420491" y="171906"/>
                </a:lnTo>
                <a:lnTo>
                  <a:pt x="433603" y="148131"/>
                </a:lnTo>
                <a:lnTo>
                  <a:pt x="438933" y="121564"/>
                </a:lnTo>
                <a:lnTo>
                  <a:pt x="435711" y="94429"/>
                </a:lnTo>
                <a:lnTo>
                  <a:pt x="417835" y="61427"/>
                </a:lnTo>
                <a:lnTo>
                  <a:pt x="394576" y="43539"/>
                </a:lnTo>
                <a:close/>
              </a:path>
              <a:path w="439420" h="274320">
                <a:moveTo>
                  <a:pt x="121831" y="165346"/>
                </a:moveTo>
                <a:lnTo>
                  <a:pt x="117513" y="165777"/>
                </a:lnTo>
                <a:lnTo>
                  <a:pt x="122318" y="165777"/>
                </a:lnTo>
                <a:lnTo>
                  <a:pt x="121831" y="165346"/>
                </a:lnTo>
                <a:close/>
              </a:path>
              <a:path w="439420" h="274320">
                <a:moveTo>
                  <a:pt x="144744" y="44086"/>
                </a:moveTo>
                <a:lnTo>
                  <a:pt x="87528" y="44086"/>
                </a:lnTo>
                <a:lnTo>
                  <a:pt x="95547" y="44491"/>
                </a:lnTo>
                <a:lnTo>
                  <a:pt x="103682" y="45507"/>
                </a:lnTo>
                <a:lnTo>
                  <a:pt x="112056" y="46806"/>
                </a:lnTo>
                <a:lnTo>
                  <a:pt x="120789" y="48061"/>
                </a:lnTo>
                <a:lnTo>
                  <a:pt x="112788" y="62463"/>
                </a:lnTo>
                <a:lnTo>
                  <a:pt x="107073" y="72686"/>
                </a:lnTo>
                <a:lnTo>
                  <a:pt x="106489" y="77017"/>
                </a:lnTo>
                <a:lnTo>
                  <a:pt x="116560" y="82516"/>
                </a:lnTo>
                <a:lnTo>
                  <a:pt x="119697" y="79341"/>
                </a:lnTo>
                <a:lnTo>
                  <a:pt x="122034" y="74680"/>
                </a:lnTo>
                <a:lnTo>
                  <a:pt x="133903" y="55584"/>
                </a:lnTo>
                <a:lnTo>
                  <a:pt x="144744" y="44086"/>
                </a:lnTo>
                <a:close/>
              </a:path>
              <a:path w="439420" h="274320">
                <a:moveTo>
                  <a:pt x="272795" y="14089"/>
                </a:moveTo>
                <a:lnTo>
                  <a:pt x="224784" y="14089"/>
                </a:lnTo>
                <a:lnTo>
                  <a:pt x="260891" y="22366"/>
                </a:lnTo>
                <a:lnTo>
                  <a:pt x="292114" y="42277"/>
                </a:lnTo>
                <a:lnTo>
                  <a:pt x="315087" y="72407"/>
                </a:lnTo>
                <a:lnTo>
                  <a:pt x="315899" y="73982"/>
                </a:lnTo>
                <a:lnTo>
                  <a:pt x="316280" y="76382"/>
                </a:lnTo>
                <a:lnTo>
                  <a:pt x="320370" y="78414"/>
                </a:lnTo>
                <a:lnTo>
                  <a:pt x="324408" y="80471"/>
                </a:lnTo>
                <a:lnTo>
                  <a:pt x="328523" y="78376"/>
                </a:lnTo>
                <a:lnTo>
                  <a:pt x="330352" y="73144"/>
                </a:lnTo>
                <a:lnTo>
                  <a:pt x="329438" y="70858"/>
                </a:lnTo>
                <a:lnTo>
                  <a:pt x="326694" y="63834"/>
                </a:lnTo>
                <a:lnTo>
                  <a:pt x="322605" y="57357"/>
                </a:lnTo>
                <a:lnTo>
                  <a:pt x="318681" y="49991"/>
                </a:lnTo>
                <a:lnTo>
                  <a:pt x="328612" y="46083"/>
                </a:lnTo>
                <a:lnTo>
                  <a:pt x="338832" y="43986"/>
                </a:lnTo>
                <a:lnTo>
                  <a:pt x="349238" y="43539"/>
                </a:lnTo>
                <a:lnTo>
                  <a:pt x="394576" y="43539"/>
                </a:lnTo>
                <a:lnTo>
                  <a:pt x="388980" y="39235"/>
                </a:lnTo>
                <a:lnTo>
                  <a:pt x="384968" y="38193"/>
                </a:lnTo>
                <a:lnTo>
                  <a:pt x="309918" y="38193"/>
                </a:lnTo>
                <a:lnTo>
                  <a:pt x="306920" y="36936"/>
                </a:lnTo>
                <a:lnTo>
                  <a:pt x="302793" y="33012"/>
                </a:lnTo>
                <a:lnTo>
                  <a:pt x="272795" y="14089"/>
                </a:lnTo>
                <a:close/>
              </a:path>
              <a:path w="439420" h="274320">
                <a:moveTo>
                  <a:pt x="218443" y="0"/>
                </a:moveTo>
                <a:lnTo>
                  <a:pt x="173655" y="8603"/>
                </a:lnTo>
                <a:lnTo>
                  <a:pt x="134531" y="33901"/>
                </a:lnTo>
                <a:lnTo>
                  <a:pt x="130962" y="37380"/>
                </a:lnTo>
                <a:lnTo>
                  <a:pt x="128282" y="38219"/>
                </a:lnTo>
                <a:lnTo>
                  <a:pt x="151122" y="38219"/>
                </a:lnTo>
                <a:lnTo>
                  <a:pt x="166446" y="27637"/>
                </a:lnTo>
                <a:lnTo>
                  <a:pt x="187159" y="18864"/>
                </a:lnTo>
                <a:lnTo>
                  <a:pt x="224784" y="14089"/>
                </a:lnTo>
                <a:lnTo>
                  <a:pt x="272795" y="14089"/>
                </a:lnTo>
                <a:lnTo>
                  <a:pt x="263340" y="8124"/>
                </a:lnTo>
                <a:lnTo>
                  <a:pt x="218443" y="0"/>
                </a:lnTo>
                <a:close/>
              </a:path>
              <a:path w="439420" h="274320">
                <a:moveTo>
                  <a:pt x="353503" y="30024"/>
                </a:moveTo>
                <a:lnTo>
                  <a:pt x="315760" y="35971"/>
                </a:lnTo>
                <a:lnTo>
                  <a:pt x="309918" y="38193"/>
                </a:lnTo>
                <a:lnTo>
                  <a:pt x="384968" y="38193"/>
                </a:lnTo>
                <a:lnTo>
                  <a:pt x="353503" y="30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72351" y="4754043"/>
            <a:ext cx="120014" cy="52705"/>
          </a:xfrm>
          <a:custGeom>
            <a:avLst/>
            <a:gdLst/>
            <a:ahLst/>
            <a:cxnLst/>
            <a:rect l="l" t="t" r="r" b="b"/>
            <a:pathLst>
              <a:path w="120014" h="52704">
                <a:moveTo>
                  <a:pt x="93637" y="0"/>
                </a:moveTo>
                <a:lnTo>
                  <a:pt x="26301" y="0"/>
                </a:lnTo>
                <a:lnTo>
                  <a:pt x="16068" y="2070"/>
                </a:lnTo>
                <a:lnTo>
                  <a:pt x="7707" y="7713"/>
                </a:lnTo>
                <a:lnTo>
                  <a:pt x="2068" y="16078"/>
                </a:lnTo>
                <a:lnTo>
                  <a:pt x="0" y="26314"/>
                </a:lnTo>
                <a:lnTo>
                  <a:pt x="2068" y="36544"/>
                </a:lnTo>
                <a:lnTo>
                  <a:pt x="7707" y="44910"/>
                </a:lnTo>
                <a:lnTo>
                  <a:pt x="16068" y="50556"/>
                </a:lnTo>
                <a:lnTo>
                  <a:pt x="26301" y="52628"/>
                </a:lnTo>
                <a:lnTo>
                  <a:pt x="93637" y="52628"/>
                </a:lnTo>
                <a:lnTo>
                  <a:pt x="103867" y="50556"/>
                </a:lnTo>
                <a:lnTo>
                  <a:pt x="112233" y="44910"/>
                </a:lnTo>
                <a:lnTo>
                  <a:pt x="115595" y="39928"/>
                </a:lnTo>
                <a:lnTo>
                  <a:pt x="18796" y="39928"/>
                </a:lnTo>
                <a:lnTo>
                  <a:pt x="12700" y="33820"/>
                </a:lnTo>
                <a:lnTo>
                  <a:pt x="12700" y="18808"/>
                </a:lnTo>
                <a:lnTo>
                  <a:pt x="18796" y="12700"/>
                </a:lnTo>
                <a:lnTo>
                  <a:pt x="115598" y="12700"/>
                </a:lnTo>
                <a:lnTo>
                  <a:pt x="112233" y="7713"/>
                </a:lnTo>
                <a:lnTo>
                  <a:pt x="103867" y="2070"/>
                </a:lnTo>
                <a:lnTo>
                  <a:pt x="93637" y="0"/>
                </a:lnTo>
                <a:close/>
              </a:path>
              <a:path w="120014" h="52704">
                <a:moveTo>
                  <a:pt x="115598" y="12700"/>
                </a:moveTo>
                <a:lnTo>
                  <a:pt x="101142" y="12700"/>
                </a:lnTo>
                <a:lnTo>
                  <a:pt x="107251" y="18808"/>
                </a:lnTo>
                <a:lnTo>
                  <a:pt x="107251" y="33820"/>
                </a:lnTo>
                <a:lnTo>
                  <a:pt x="101142" y="39928"/>
                </a:lnTo>
                <a:lnTo>
                  <a:pt x="115595" y="39928"/>
                </a:lnTo>
                <a:lnTo>
                  <a:pt x="117879" y="36544"/>
                </a:lnTo>
                <a:lnTo>
                  <a:pt x="119951" y="26314"/>
                </a:lnTo>
                <a:lnTo>
                  <a:pt x="117879" y="16078"/>
                </a:lnTo>
                <a:lnTo>
                  <a:pt x="115598" y="1270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3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88151" y="1016801"/>
            <a:ext cx="6574790" cy="52901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Узнаваемый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бренд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  <a:p>
            <a:pPr marL="12700" marR="1767205">
              <a:lnSpc>
                <a:spcPct val="100000"/>
              </a:lnSpc>
              <a:spcBef>
                <a:spcPts val="175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Кафе расположены в </a:t>
            </a:r>
            <a:r>
              <a:rPr lang="ru-RU"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шаговой</a:t>
            </a:r>
            <a:r>
              <a:rPr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доступности</a:t>
            </a:r>
            <a:r>
              <a:rPr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ru-RU" sz="2000" b="1" dirty="0" smtClean="0">
                <a:solidFill>
                  <a:srgbClr val="FFFFFF"/>
                </a:solidFill>
                <a:latin typeface="Calibri"/>
                <a:cs typeface="Calibri"/>
              </a:rPr>
              <a:t>от</a:t>
            </a:r>
            <a:r>
              <a:rPr sz="20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достопримечательностей столицы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50" dirty="0">
              <a:latin typeface="Calibri"/>
              <a:cs typeface="Calibri"/>
            </a:endParaRPr>
          </a:p>
          <a:p>
            <a:pPr marL="12700" marR="1684020">
              <a:lnSpc>
                <a:spcPct val="1218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Расположение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кафе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позволяет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включить их  в любой </a:t>
            </a:r>
            <a:r>
              <a:rPr sz="2000" b="1" dirty="0" err="1">
                <a:solidFill>
                  <a:srgbClr val="FFFFFF"/>
                </a:solidFill>
                <a:latin typeface="Calibri"/>
                <a:cs typeface="Calibri"/>
              </a:rPr>
              <a:t>ваш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маршрут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 dirty="0">
              <a:latin typeface="Calibri"/>
              <a:cs typeface="Calibri"/>
            </a:endParaRPr>
          </a:p>
          <a:p>
            <a:pPr marL="12700" marR="5080">
              <a:lnSpc>
                <a:spcPct val="121800"/>
              </a:lnSpc>
            </a:pPr>
            <a:r>
              <a:rPr lang="ru-RU" sz="2000" b="1" dirty="0" smtClean="0">
                <a:solidFill>
                  <a:srgbClr val="FFFFFF"/>
                </a:solidFill>
                <a:latin typeface="Calibri"/>
                <a:cs typeface="Calibri"/>
              </a:rPr>
              <a:t>Гибкий график работы</a:t>
            </a:r>
            <a:r>
              <a:rPr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ru-RU" sz="2000" b="1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21800"/>
              </a:lnSpc>
            </a:pPr>
            <a:r>
              <a:rPr sz="2000" b="1" dirty="0" smtClean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ранние завтраки, </a:t>
            </a:r>
            <a:r>
              <a:rPr sz="2000" b="1" spc="-5" dirty="0" err="1">
                <a:solidFill>
                  <a:srgbClr val="FFFFFF"/>
                </a:solidFill>
                <a:latin typeface="Calibri"/>
                <a:cs typeface="Calibri"/>
              </a:rPr>
              <a:t>поздние</a:t>
            </a:r>
            <a:r>
              <a:rPr sz="20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 err="1" smtClean="0">
                <a:solidFill>
                  <a:srgbClr val="FFFFFF"/>
                </a:solidFill>
                <a:latin typeface="Calibri"/>
                <a:cs typeface="Calibri"/>
              </a:rPr>
              <a:t>ужины</a:t>
            </a:r>
            <a:r>
              <a:rPr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 err="1">
                <a:solidFill>
                  <a:srgbClr val="FFFFFF"/>
                </a:solidFill>
                <a:latin typeface="Calibri"/>
                <a:cs typeface="Calibri"/>
              </a:rPr>
              <a:t>Демократичные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FFFFFF"/>
                </a:solidFill>
                <a:latin typeface="Calibri"/>
                <a:cs typeface="Calibri"/>
              </a:rPr>
              <a:t>цены</a:t>
            </a:r>
            <a:r>
              <a:rPr lang="ru-RU"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lang="ru-RU" sz="2000" b="1" spc="-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000" b="1" spc="-5" dirty="0" err="1">
                <a:solidFill>
                  <a:srgbClr val="FFFFFF"/>
                </a:solidFill>
                <a:latin typeface="Calibri"/>
                <a:cs typeface="Calibri"/>
              </a:rPr>
              <a:t>ысокое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 err="1" smtClean="0">
                <a:solidFill>
                  <a:srgbClr val="FFFFFF"/>
                </a:solidFill>
                <a:latin typeface="Calibri"/>
                <a:cs typeface="Calibri"/>
              </a:rPr>
              <a:t>качество</a:t>
            </a:r>
            <a:r>
              <a:rPr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блюд</a:t>
            </a:r>
            <a:endParaRPr lang="ru-RU" sz="2000" b="1" spc="-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endParaRPr lang="ru-RU" sz="2000" b="1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Выгодные условия для партнеров </a:t>
            </a:r>
          </a:p>
          <a:p>
            <a:pPr marL="12700">
              <a:lnSpc>
                <a:spcPct val="100000"/>
              </a:lnSpc>
            </a:pPr>
            <a:r>
              <a:rPr lang="ru-RU"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(агентское вознаграждение)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4129" y="2122232"/>
            <a:ext cx="91579" cy="91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21643" y="1742169"/>
            <a:ext cx="57150" cy="53975"/>
          </a:xfrm>
          <a:custGeom>
            <a:avLst/>
            <a:gdLst/>
            <a:ahLst/>
            <a:cxnLst/>
            <a:rect l="l" t="t" r="r" b="b"/>
            <a:pathLst>
              <a:path w="57150" h="53975">
                <a:moveTo>
                  <a:pt x="9296" y="10642"/>
                </a:moveTo>
                <a:lnTo>
                  <a:pt x="3556" y="13779"/>
                </a:lnTo>
                <a:lnTo>
                  <a:pt x="0" y="24726"/>
                </a:lnTo>
                <a:lnTo>
                  <a:pt x="2794" y="30632"/>
                </a:lnTo>
                <a:lnTo>
                  <a:pt x="10490" y="33642"/>
                </a:lnTo>
                <a:lnTo>
                  <a:pt x="6032" y="40589"/>
                </a:lnTo>
                <a:lnTo>
                  <a:pt x="7153" y="46558"/>
                </a:lnTo>
                <a:lnTo>
                  <a:pt x="7256" y="47028"/>
                </a:lnTo>
                <a:lnTo>
                  <a:pt x="16560" y="53784"/>
                </a:lnTo>
                <a:lnTo>
                  <a:pt x="23037" y="52946"/>
                </a:lnTo>
                <a:lnTo>
                  <a:pt x="28282" y="46558"/>
                </a:lnTo>
                <a:lnTo>
                  <a:pt x="49402" y="46558"/>
                </a:lnTo>
                <a:lnTo>
                  <a:pt x="50520" y="40589"/>
                </a:lnTo>
                <a:lnTo>
                  <a:pt x="46062" y="33642"/>
                </a:lnTo>
                <a:lnTo>
                  <a:pt x="53759" y="30632"/>
                </a:lnTo>
                <a:lnTo>
                  <a:pt x="56553" y="24726"/>
                </a:lnTo>
                <a:lnTo>
                  <a:pt x="52997" y="13779"/>
                </a:lnTo>
                <a:lnTo>
                  <a:pt x="51091" y="12738"/>
                </a:lnTo>
                <a:lnTo>
                  <a:pt x="17284" y="12738"/>
                </a:lnTo>
                <a:lnTo>
                  <a:pt x="9296" y="10642"/>
                </a:lnTo>
                <a:close/>
              </a:path>
              <a:path w="57150" h="53975">
                <a:moveTo>
                  <a:pt x="49402" y="46558"/>
                </a:moveTo>
                <a:lnTo>
                  <a:pt x="28282" y="46558"/>
                </a:lnTo>
                <a:lnTo>
                  <a:pt x="32016" y="51104"/>
                </a:lnTo>
                <a:lnTo>
                  <a:pt x="35128" y="52476"/>
                </a:lnTo>
                <a:lnTo>
                  <a:pt x="40487" y="52476"/>
                </a:lnTo>
                <a:lnTo>
                  <a:pt x="42735" y="51803"/>
                </a:lnTo>
                <a:lnTo>
                  <a:pt x="49314" y="47028"/>
                </a:lnTo>
                <a:lnTo>
                  <a:pt x="49402" y="46558"/>
                </a:lnTo>
                <a:close/>
              </a:path>
              <a:path w="57150" h="53975">
                <a:moveTo>
                  <a:pt x="34036" y="0"/>
                </a:moveTo>
                <a:lnTo>
                  <a:pt x="22529" y="0"/>
                </a:lnTo>
                <a:lnTo>
                  <a:pt x="17767" y="4483"/>
                </a:lnTo>
                <a:lnTo>
                  <a:pt x="17284" y="12738"/>
                </a:lnTo>
                <a:lnTo>
                  <a:pt x="39268" y="12738"/>
                </a:lnTo>
                <a:lnTo>
                  <a:pt x="38785" y="4483"/>
                </a:lnTo>
                <a:lnTo>
                  <a:pt x="34036" y="0"/>
                </a:lnTo>
                <a:close/>
              </a:path>
              <a:path w="57150" h="53975">
                <a:moveTo>
                  <a:pt x="47256" y="10642"/>
                </a:moveTo>
                <a:lnTo>
                  <a:pt x="39268" y="12738"/>
                </a:lnTo>
                <a:lnTo>
                  <a:pt x="51091" y="12738"/>
                </a:lnTo>
                <a:lnTo>
                  <a:pt x="47256" y="10642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3837" y="1803968"/>
            <a:ext cx="731520" cy="669925"/>
          </a:xfrm>
          <a:custGeom>
            <a:avLst/>
            <a:gdLst/>
            <a:ahLst/>
            <a:cxnLst/>
            <a:rect l="l" t="t" r="r" b="b"/>
            <a:pathLst>
              <a:path w="731519" h="669925">
                <a:moveTo>
                  <a:pt x="726605" y="647928"/>
                </a:moveTo>
                <a:lnTo>
                  <a:pt x="4864" y="647928"/>
                </a:lnTo>
                <a:lnTo>
                  <a:pt x="0" y="652792"/>
                </a:lnTo>
                <a:lnTo>
                  <a:pt x="0" y="664794"/>
                </a:lnTo>
                <a:lnTo>
                  <a:pt x="4864" y="669658"/>
                </a:lnTo>
                <a:lnTo>
                  <a:pt x="726605" y="669658"/>
                </a:lnTo>
                <a:lnTo>
                  <a:pt x="731456" y="664794"/>
                </a:lnTo>
                <a:lnTo>
                  <a:pt x="731456" y="652792"/>
                </a:lnTo>
                <a:lnTo>
                  <a:pt x="726605" y="647928"/>
                </a:lnTo>
                <a:close/>
              </a:path>
              <a:path w="731519" h="669925">
                <a:moveTo>
                  <a:pt x="286816" y="444601"/>
                </a:moveTo>
                <a:lnTo>
                  <a:pt x="265087" y="444601"/>
                </a:lnTo>
                <a:lnTo>
                  <a:pt x="265087" y="647928"/>
                </a:lnTo>
                <a:lnTo>
                  <a:pt x="286816" y="647928"/>
                </a:lnTo>
                <a:lnTo>
                  <a:pt x="286816" y="528916"/>
                </a:lnTo>
                <a:lnTo>
                  <a:pt x="466382" y="528916"/>
                </a:lnTo>
                <a:lnTo>
                  <a:pt x="466382" y="507199"/>
                </a:lnTo>
                <a:lnTo>
                  <a:pt x="286816" y="507199"/>
                </a:lnTo>
                <a:lnTo>
                  <a:pt x="286816" y="444601"/>
                </a:lnTo>
                <a:close/>
              </a:path>
              <a:path w="731519" h="669925">
                <a:moveTo>
                  <a:pt x="366325" y="562987"/>
                </a:moveTo>
                <a:lnTo>
                  <a:pt x="325758" y="586287"/>
                </a:lnTo>
                <a:lnTo>
                  <a:pt x="319290" y="610069"/>
                </a:lnTo>
                <a:lnTo>
                  <a:pt x="319290" y="647928"/>
                </a:lnTo>
                <a:lnTo>
                  <a:pt x="341020" y="647928"/>
                </a:lnTo>
                <a:lnTo>
                  <a:pt x="341020" y="610069"/>
                </a:lnTo>
                <a:lnTo>
                  <a:pt x="341923" y="603375"/>
                </a:lnTo>
                <a:lnTo>
                  <a:pt x="355917" y="587006"/>
                </a:lnTo>
                <a:lnTo>
                  <a:pt x="407222" y="587006"/>
                </a:lnTo>
                <a:lnTo>
                  <a:pt x="406919" y="586287"/>
                </a:lnTo>
                <a:lnTo>
                  <a:pt x="399342" y="576558"/>
                </a:lnTo>
                <a:lnTo>
                  <a:pt x="389216" y="568972"/>
                </a:lnTo>
                <a:lnTo>
                  <a:pt x="378030" y="564481"/>
                </a:lnTo>
                <a:lnTo>
                  <a:pt x="366325" y="562987"/>
                </a:lnTo>
                <a:close/>
              </a:path>
              <a:path w="731519" h="669925">
                <a:moveTo>
                  <a:pt x="407222" y="587006"/>
                </a:moveTo>
                <a:lnTo>
                  <a:pt x="355917" y="587006"/>
                </a:lnTo>
                <a:lnTo>
                  <a:pt x="355917" y="647928"/>
                </a:lnTo>
                <a:lnTo>
                  <a:pt x="377647" y="647928"/>
                </a:lnTo>
                <a:lnTo>
                  <a:pt x="377647" y="587438"/>
                </a:lnTo>
                <a:lnTo>
                  <a:pt x="407404" y="587438"/>
                </a:lnTo>
                <a:lnTo>
                  <a:pt x="407222" y="587006"/>
                </a:lnTo>
                <a:close/>
              </a:path>
              <a:path w="731519" h="669925">
                <a:moveTo>
                  <a:pt x="407404" y="587438"/>
                </a:moveTo>
                <a:lnTo>
                  <a:pt x="377647" y="587438"/>
                </a:lnTo>
                <a:lnTo>
                  <a:pt x="378663" y="587959"/>
                </a:lnTo>
                <a:lnTo>
                  <a:pt x="384073" y="592010"/>
                </a:lnTo>
                <a:lnTo>
                  <a:pt x="388164" y="597254"/>
                </a:lnTo>
                <a:lnTo>
                  <a:pt x="390752" y="603380"/>
                </a:lnTo>
                <a:lnTo>
                  <a:pt x="391653" y="610069"/>
                </a:lnTo>
                <a:lnTo>
                  <a:pt x="391655" y="647928"/>
                </a:lnTo>
                <a:lnTo>
                  <a:pt x="413384" y="647928"/>
                </a:lnTo>
                <a:lnTo>
                  <a:pt x="413383" y="610069"/>
                </a:lnTo>
                <a:lnTo>
                  <a:pt x="411701" y="597626"/>
                </a:lnTo>
                <a:lnTo>
                  <a:pt x="407404" y="587438"/>
                </a:lnTo>
                <a:close/>
              </a:path>
              <a:path w="731519" h="669925">
                <a:moveTo>
                  <a:pt x="466382" y="528916"/>
                </a:moveTo>
                <a:lnTo>
                  <a:pt x="444652" y="528916"/>
                </a:lnTo>
                <a:lnTo>
                  <a:pt x="444652" y="647928"/>
                </a:lnTo>
                <a:lnTo>
                  <a:pt x="466382" y="647928"/>
                </a:lnTo>
                <a:lnTo>
                  <a:pt x="466382" y="528916"/>
                </a:lnTo>
                <a:close/>
              </a:path>
              <a:path w="731519" h="669925">
                <a:moveTo>
                  <a:pt x="314845" y="463118"/>
                </a:moveTo>
                <a:lnTo>
                  <a:pt x="302831" y="463118"/>
                </a:lnTo>
                <a:lnTo>
                  <a:pt x="297980" y="467982"/>
                </a:lnTo>
                <a:lnTo>
                  <a:pt x="297980" y="507199"/>
                </a:lnTo>
                <a:lnTo>
                  <a:pt x="319709" y="507199"/>
                </a:lnTo>
                <a:lnTo>
                  <a:pt x="319709" y="467982"/>
                </a:lnTo>
                <a:lnTo>
                  <a:pt x="314845" y="463118"/>
                </a:lnTo>
                <a:close/>
              </a:path>
              <a:path w="731519" h="669925">
                <a:moveTo>
                  <a:pt x="351599" y="463118"/>
                </a:moveTo>
                <a:lnTo>
                  <a:pt x="339610" y="463118"/>
                </a:lnTo>
                <a:lnTo>
                  <a:pt x="334733" y="467982"/>
                </a:lnTo>
                <a:lnTo>
                  <a:pt x="334733" y="507199"/>
                </a:lnTo>
                <a:lnTo>
                  <a:pt x="356463" y="507199"/>
                </a:lnTo>
                <a:lnTo>
                  <a:pt x="356463" y="467982"/>
                </a:lnTo>
                <a:lnTo>
                  <a:pt x="351599" y="463118"/>
                </a:lnTo>
                <a:close/>
              </a:path>
              <a:path w="731519" h="669925">
                <a:moveTo>
                  <a:pt x="388366" y="463118"/>
                </a:moveTo>
                <a:lnTo>
                  <a:pt x="376364" y="463118"/>
                </a:lnTo>
                <a:lnTo>
                  <a:pt x="371500" y="467982"/>
                </a:lnTo>
                <a:lnTo>
                  <a:pt x="371500" y="507199"/>
                </a:lnTo>
                <a:lnTo>
                  <a:pt x="393230" y="507199"/>
                </a:lnTo>
                <a:lnTo>
                  <a:pt x="393230" y="467982"/>
                </a:lnTo>
                <a:lnTo>
                  <a:pt x="388366" y="463118"/>
                </a:lnTo>
                <a:close/>
              </a:path>
              <a:path w="731519" h="669925">
                <a:moveTo>
                  <a:pt x="425119" y="463118"/>
                </a:moveTo>
                <a:lnTo>
                  <a:pt x="413131" y="463118"/>
                </a:lnTo>
                <a:lnTo>
                  <a:pt x="408266" y="467982"/>
                </a:lnTo>
                <a:lnTo>
                  <a:pt x="408266" y="507199"/>
                </a:lnTo>
                <a:lnTo>
                  <a:pt x="429996" y="507199"/>
                </a:lnTo>
                <a:lnTo>
                  <a:pt x="429996" y="467982"/>
                </a:lnTo>
                <a:lnTo>
                  <a:pt x="425119" y="463118"/>
                </a:lnTo>
                <a:close/>
              </a:path>
              <a:path w="731519" h="669925">
                <a:moveTo>
                  <a:pt x="466382" y="444601"/>
                </a:moveTo>
                <a:lnTo>
                  <a:pt x="444652" y="444601"/>
                </a:lnTo>
                <a:lnTo>
                  <a:pt x="444652" y="507199"/>
                </a:lnTo>
                <a:lnTo>
                  <a:pt x="466382" y="507199"/>
                </a:lnTo>
                <a:lnTo>
                  <a:pt x="466382" y="444601"/>
                </a:lnTo>
                <a:close/>
              </a:path>
              <a:path w="731519" h="669925">
                <a:moveTo>
                  <a:pt x="478650" y="422871"/>
                </a:moveTo>
                <a:lnTo>
                  <a:pt x="252818" y="422871"/>
                </a:lnTo>
                <a:lnTo>
                  <a:pt x="247954" y="427736"/>
                </a:lnTo>
                <a:lnTo>
                  <a:pt x="247954" y="439737"/>
                </a:lnTo>
                <a:lnTo>
                  <a:pt x="252818" y="444601"/>
                </a:lnTo>
                <a:lnTo>
                  <a:pt x="478650" y="444601"/>
                </a:lnTo>
                <a:lnTo>
                  <a:pt x="483514" y="439737"/>
                </a:lnTo>
                <a:lnTo>
                  <a:pt x="483514" y="427736"/>
                </a:lnTo>
                <a:lnTo>
                  <a:pt x="478650" y="422871"/>
                </a:lnTo>
                <a:close/>
              </a:path>
              <a:path w="731519" h="669925">
                <a:moveTo>
                  <a:pt x="309905" y="357174"/>
                </a:moveTo>
                <a:lnTo>
                  <a:pt x="297903" y="357174"/>
                </a:lnTo>
                <a:lnTo>
                  <a:pt x="293039" y="362051"/>
                </a:lnTo>
                <a:lnTo>
                  <a:pt x="293039" y="422871"/>
                </a:lnTo>
                <a:lnTo>
                  <a:pt x="314756" y="422871"/>
                </a:lnTo>
                <a:lnTo>
                  <a:pt x="314756" y="362051"/>
                </a:lnTo>
                <a:lnTo>
                  <a:pt x="309905" y="357174"/>
                </a:lnTo>
                <a:close/>
              </a:path>
              <a:path w="731519" h="669925">
                <a:moveTo>
                  <a:pt x="439127" y="312470"/>
                </a:moveTo>
                <a:lnTo>
                  <a:pt x="417398" y="312470"/>
                </a:lnTo>
                <a:lnTo>
                  <a:pt x="417398" y="422871"/>
                </a:lnTo>
                <a:lnTo>
                  <a:pt x="439127" y="422871"/>
                </a:lnTo>
                <a:lnTo>
                  <a:pt x="439127" y="312470"/>
                </a:lnTo>
                <a:close/>
              </a:path>
              <a:path w="731519" h="669925">
                <a:moveTo>
                  <a:pt x="444157" y="290753"/>
                </a:moveTo>
                <a:lnTo>
                  <a:pt x="288010" y="290753"/>
                </a:lnTo>
                <a:lnTo>
                  <a:pt x="283146" y="295617"/>
                </a:lnTo>
                <a:lnTo>
                  <a:pt x="283146" y="307289"/>
                </a:lnTo>
                <a:lnTo>
                  <a:pt x="287489" y="311937"/>
                </a:lnTo>
                <a:lnTo>
                  <a:pt x="293039" y="312432"/>
                </a:lnTo>
                <a:lnTo>
                  <a:pt x="293039" y="337832"/>
                </a:lnTo>
                <a:lnTo>
                  <a:pt x="297903" y="342696"/>
                </a:lnTo>
                <a:lnTo>
                  <a:pt x="309905" y="342696"/>
                </a:lnTo>
                <a:lnTo>
                  <a:pt x="314756" y="337832"/>
                </a:lnTo>
                <a:lnTo>
                  <a:pt x="314756" y="312470"/>
                </a:lnTo>
                <a:lnTo>
                  <a:pt x="439127" y="312470"/>
                </a:lnTo>
                <a:lnTo>
                  <a:pt x="444665" y="311937"/>
                </a:lnTo>
                <a:lnTo>
                  <a:pt x="449021" y="307289"/>
                </a:lnTo>
                <a:lnTo>
                  <a:pt x="449021" y="295617"/>
                </a:lnTo>
                <a:lnTo>
                  <a:pt x="444157" y="290753"/>
                </a:lnTo>
                <a:close/>
              </a:path>
              <a:path w="731519" h="669925">
                <a:moveTo>
                  <a:pt x="418896" y="157302"/>
                </a:moveTo>
                <a:lnTo>
                  <a:pt x="313270" y="157302"/>
                </a:lnTo>
                <a:lnTo>
                  <a:pt x="308406" y="162166"/>
                </a:lnTo>
                <a:lnTo>
                  <a:pt x="308406" y="290753"/>
                </a:lnTo>
                <a:lnTo>
                  <a:pt x="330136" y="290753"/>
                </a:lnTo>
                <a:lnTo>
                  <a:pt x="330136" y="267068"/>
                </a:lnTo>
                <a:lnTo>
                  <a:pt x="423760" y="267068"/>
                </a:lnTo>
                <a:lnTo>
                  <a:pt x="423760" y="245338"/>
                </a:lnTo>
                <a:lnTo>
                  <a:pt x="330136" y="245338"/>
                </a:lnTo>
                <a:lnTo>
                  <a:pt x="330136" y="179031"/>
                </a:lnTo>
                <a:lnTo>
                  <a:pt x="423760" y="179031"/>
                </a:lnTo>
                <a:lnTo>
                  <a:pt x="423760" y="162166"/>
                </a:lnTo>
                <a:lnTo>
                  <a:pt x="418896" y="157302"/>
                </a:lnTo>
                <a:close/>
              </a:path>
              <a:path w="731519" h="669925">
                <a:moveTo>
                  <a:pt x="423760" y="267068"/>
                </a:moveTo>
                <a:lnTo>
                  <a:pt x="402031" y="267068"/>
                </a:lnTo>
                <a:lnTo>
                  <a:pt x="402031" y="290753"/>
                </a:lnTo>
                <a:lnTo>
                  <a:pt x="423760" y="290753"/>
                </a:lnTo>
                <a:lnTo>
                  <a:pt x="423760" y="267068"/>
                </a:lnTo>
                <a:close/>
              </a:path>
              <a:path w="731519" h="669925">
                <a:moveTo>
                  <a:pt x="355765" y="182346"/>
                </a:moveTo>
                <a:lnTo>
                  <a:pt x="343776" y="182346"/>
                </a:lnTo>
                <a:lnTo>
                  <a:pt x="338899" y="187210"/>
                </a:lnTo>
                <a:lnTo>
                  <a:pt x="338899" y="245338"/>
                </a:lnTo>
                <a:lnTo>
                  <a:pt x="360629" y="245338"/>
                </a:lnTo>
                <a:lnTo>
                  <a:pt x="360629" y="187210"/>
                </a:lnTo>
                <a:lnTo>
                  <a:pt x="355765" y="182346"/>
                </a:lnTo>
                <a:close/>
              </a:path>
              <a:path w="731519" h="669925">
                <a:moveTo>
                  <a:pt x="388391" y="182346"/>
                </a:moveTo>
                <a:lnTo>
                  <a:pt x="376389" y="182346"/>
                </a:lnTo>
                <a:lnTo>
                  <a:pt x="371525" y="187210"/>
                </a:lnTo>
                <a:lnTo>
                  <a:pt x="371525" y="245338"/>
                </a:lnTo>
                <a:lnTo>
                  <a:pt x="393255" y="245338"/>
                </a:lnTo>
                <a:lnTo>
                  <a:pt x="393255" y="187210"/>
                </a:lnTo>
                <a:lnTo>
                  <a:pt x="388391" y="182346"/>
                </a:lnTo>
                <a:close/>
              </a:path>
              <a:path w="731519" h="669925">
                <a:moveTo>
                  <a:pt x="423760" y="179031"/>
                </a:moveTo>
                <a:lnTo>
                  <a:pt x="402031" y="179031"/>
                </a:lnTo>
                <a:lnTo>
                  <a:pt x="402031" y="245338"/>
                </a:lnTo>
                <a:lnTo>
                  <a:pt x="423760" y="245338"/>
                </a:lnTo>
                <a:lnTo>
                  <a:pt x="423760" y="179031"/>
                </a:lnTo>
                <a:close/>
              </a:path>
              <a:path w="731519" h="669925">
                <a:moveTo>
                  <a:pt x="371271" y="0"/>
                </a:moveTo>
                <a:lnTo>
                  <a:pt x="360895" y="0"/>
                </a:lnTo>
                <a:lnTo>
                  <a:pt x="356425" y="3670"/>
                </a:lnTo>
                <a:lnTo>
                  <a:pt x="326097" y="157302"/>
                </a:lnTo>
                <a:lnTo>
                  <a:pt x="348246" y="157302"/>
                </a:lnTo>
                <a:lnTo>
                  <a:pt x="366077" y="66941"/>
                </a:lnTo>
                <a:lnTo>
                  <a:pt x="388224" y="66941"/>
                </a:lnTo>
                <a:lnTo>
                  <a:pt x="375729" y="3670"/>
                </a:lnTo>
                <a:lnTo>
                  <a:pt x="371271" y="0"/>
                </a:lnTo>
                <a:close/>
              </a:path>
              <a:path w="731519" h="669925">
                <a:moveTo>
                  <a:pt x="388224" y="66941"/>
                </a:moveTo>
                <a:lnTo>
                  <a:pt x="366077" y="66941"/>
                </a:lnTo>
                <a:lnTo>
                  <a:pt x="383921" y="157302"/>
                </a:lnTo>
                <a:lnTo>
                  <a:pt x="406069" y="157302"/>
                </a:lnTo>
                <a:lnTo>
                  <a:pt x="388224" y="669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2388" y="2382761"/>
            <a:ext cx="43815" cy="22225"/>
          </a:xfrm>
          <a:custGeom>
            <a:avLst/>
            <a:gdLst/>
            <a:ahLst/>
            <a:cxnLst/>
            <a:rect l="l" t="t" r="r" b="b"/>
            <a:pathLst>
              <a:path w="43815" h="22225">
                <a:moveTo>
                  <a:pt x="38595" y="0"/>
                </a:moveTo>
                <a:lnTo>
                  <a:pt x="4864" y="0"/>
                </a:lnTo>
                <a:lnTo>
                  <a:pt x="0" y="4864"/>
                </a:lnTo>
                <a:lnTo>
                  <a:pt x="0" y="16865"/>
                </a:lnTo>
                <a:lnTo>
                  <a:pt x="4864" y="21729"/>
                </a:lnTo>
                <a:lnTo>
                  <a:pt x="38582" y="21729"/>
                </a:lnTo>
                <a:lnTo>
                  <a:pt x="43446" y="16865"/>
                </a:lnTo>
                <a:lnTo>
                  <a:pt x="43446" y="4864"/>
                </a:lnTo>
                <a:lnTo>
                  <a:pt x="38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69013" y="2404491"/>
            <a:ext cx="43815" cy="22225"/>
          </a:xfrm>
          <a:custGeom>
            <a:avLst/>
            <a:gdLst/>
            <a:ahLst/>
            <a:cxnLst/>
            <a:rect l="l" t="t" r="r" b="b"/>
            <a:pathLst>
              <a:path w="43815" h="22225">
                <a:moveTo>
                  <a:pt x="38595" y="0"/>
                </a:moveTo>
                <a:lnTo>
                  <a:pt x="4864" y="0"/>
                </a:lnTo>
                <a:lnTo>
                  <a:pt x="0" y="4864"/>
                </a:lnTo>
                <a:lnTo>
                  <a:pt x="0" y="16865"/>
                </a:lnTo>
                <a:lnTo>
                  <a:pt x="4864" y="21729"/>
                </a:lnTo>
                <a:lnTo>
                  <a:pt x="38595" y="21729"/>
                </a:lnTo>
                <a:lnTo>
                  <a:pt x="43446" y="16865"/>
                </a:lnTo>
                <a:lnTo>
                  <a:pt x="43446" y="4864"/>
                </a:lnTo>
                <a:lnTo>
                  <a:pt x="38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9026" y="2374074"/>
            <a:ext cx="43815" cy="22225"/>
          </a:xfrm>
          <a:custGeom>
            <a:avLst/>
            <a:gdLst/>
            <a:ahLst/>
            <a:cxnLst/>
            <a:rect l="l" t="t" r="r" b="b"/>
            <a:pathLst>
              <a:path w="43815" h="22225">
                <a:moveTo>
                  <a:pt x="38582" y="0"/>
                </a:moveTo>
                <a:lnTo>
                  <a:pt x="4864" y="0"/>
                </a:lnTo>
                <a:lnTo>
                  <a:pt x="0" y="4864"/>
                </a:lnTo>
                <a:lnTo>
                  <a:pt x="0" y="16865"/>
                </a:lnTo>
                <a:lnTo>
                  <a:pt x="4864" y="21729"/>
                </a:lnTo>
                <a:lnTo>
                  <a:pt x="38582" y="21729"/>
                </a:lnTo>
                <a:lnTo>
                  <a:pt x="43446" y="16865"/>
                </a:lnTo>
                <a:lnTo>
                  <a:pt x="43446" y="4864"/>
                </a:lnTo>
                <a:lnTo>
                  <a:pt x="385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5796" y="2401595"/>
            <a:ext cx="43815" cy="22225"/>
          </a:xfrm>
          <a:custGeom>
            <a:avLst/>
            <a:gdLst/>
            <a:ahLst/>
            <a:cxnLst/>
            <a:rect l="l" t="t" r="r" b="b"/>
            <a:pathLst>
              <a:path w="43815" h="22225">
                <a:moveTo>
                  <a:pt x="38582" y="0"/>
                </a:moveTo>
                <a:lnTo>
                  <a:pt x="4864" y="0"/>
                </a:lnTo>
                <a:lnTo>
                  <a:pt x="0" y="4864"/>
                </a:lnTo>
                <a:lnTo>
                  <a:pt x="0" y="16865"/>
                </a:lnTo>
                <a:lnTo>
                  <a:pt x="4851" y="21729"/>
                </a:lnTo>
                <a:lnTo>
                  <a:pt x="38582" y="21729"/>
                </a:lnTo>
                <a:lnTo>
                  <a:pt x="43446" y="16865"/>
                </a:lnTo>
                <a:lnTo>
                  <a:pt x="43446" y="4864"/>
                </a:lnTo>
                <a:lnTo>
                  <a:pt x="385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61668" y="2226379"/>
            <a:ext cx="252186" cy="1053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82946" y="2226379"/>
            <a:ext cx="252196" cy="1053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70434" y="1814289"/>
            <a:ext cx="280670" cy="280670"/>
          </a:xfrm>
          <a:custGeom>
            <a:avLst/>
            <a:gdLst/>
            <a:ahLst/>
            <a:cxnLst/>
            <a:rect l="l" t="t" r="r" b="b"/>
            <a:pathLst>
              <a:path w="280669" h="280669">
                <a:moveTo>
                  <a:pt x="144458" y="0"/>
                </a:moveTo>
                <a:lnTo>
                  <a:pt x="101487" y="5424"/>
                </a:lnTo>
                <a:lnTo>
                  <a:pt x="62521" y="23442"/>
                </a:lnTo>
                <a:lnTo>
                  <a:pt x="30552" y="52674"/>
                </a:lnTo>
                <a:lnTo>
                  <a:pt x="8574" y="91737"/>
                </a:lnTo>
                <a:lnTo>
                  <a:pt x="0" y="145763"/>
                </a:lnTo>
                <a:lnTo>
                  <a:pt x="3782" y="172776"/>
                </a:lnTo>
                <a:lnTo>
                  <a:pt x="26906" y="222789"/>
                </a:lnTo>
                <a:lnTo>
                  <a:pt x="66815" y="259588"/>
                </a:lnTo>
                <a:lnTo>
                  <a:pt x="103727" y="275430"/>
                </a:lnTo>
                <a:lnTo>
                  <a:pt x="139942" y="280231"/>
                </a:lnTo>
                <a:lnTo>
                  <a:pt x="181680" y="273846"/>
                </a:lnTo>
                <a:lnTo>
                  <a:pt x="216625" y="256906"/>
                </a:lnTo>
                <a:lnTo>
                  <a:pt x="144814" y="256906"/>
                </a:lnTo>
                <a:lnTo>
                  <a:pt x="122107" y="255588"/>
                </a:lnTo>
                <a:lnTo>
                  <a:pt x="78986" y="239736"/>
                </a:lnTo>
                <a:lnTo>
                  <a:pt x="45708" y="209046"/>
                </a:lnTo>
                <a:lnTo>
                  <a:pt x="26421" y="167342"/>
                </a:lnTo>
                <a:lnTo>
                  <a:pt x="23264" y="144815"/>
                </a:lnTo>
                <a:lnTo>
                  <a:pt x="24589" y="122106"/>
                </a:lnTo>
                <a:lnTo>
                  <a:pt x="48203" y="67884"/>
                </a:lnTo>
                <a:lnTo>
                  <a:pt x="105420" y="28541"/>
                </a:lnTo>
                <a:lnTo>
                  <a:pt x="140222" y="23221"/>
                </a:lnTo>
                <a:lnTo>
                  <a:pt x="214507" y="23221"/>
                </a:lnTo>
                <a:lnTo>
                  <a:pt x="188444" y="8552"/>
                </a:lnTo>
                <a:lnTo>
                  <a:pt x="144458" y="0"/>
                </a:lnTo>
                <a:close/>
              </a:path>
              <a:path w="280669" h="280669">
                <a:moveTo>
                  <a:pt x="214507" y="23221"/>
                </a:moveTo>
                <a:lnTo>
                  <a:pt x="140222" y="23221"/>
                </a:lnTo>
                <a:lnTo>
                  <a:pt x="150281" y="23658"/>
                </a:lnTo>
                <a:lnTo>
                  <a:pt x="160367" y="24985"/>
                </a:lnTo>
                <a:lnTo>
                  <a:pt x="201210" y="40436"/>
                </a:lnTo>
                <a:lnTo>
                  <a:pt x="234488" y="71121"/>
                </a:lnTo>
                <a:lnTo>
                  <a:pt x="253774" y="112829"/>
                </a:lnTo>
                <a:lnTo>
                  <a:pt x="256928" y="135356"/>
                </a:lnTo>
                <a:lnTo>
                  <a:pt x="255606" y="158063"/>
                </a:lnTo>
                <a:lnTo>
                  <a:pt x="239745" y="201199"/>
                </a:lnTo>
                <a:lnTo>
                  <a:pt x="209055" y="234474"/>
                </a:lnTo>
                <a:lnTo>
                  <a:pt x="167343" y="253753"/>
                </a:lnTo>
                <a:lnTo>
                  <a:pt x="144814" y="256906"/>
                </a:lnTo>
                <a:lnTo>
                  <a:pt x="216625" y="256906"/>
                </a:lnTo>
                <a:lnTo>
                  <a:pt x="219392" y="255564"/>
                </a:lnTo>
                <a:lnTo>
                  <a:pt x="250301" y="226667"/>
                </a:lnTo>
                <a:lnTo>
                  <a:pt x="271629" y="188435"/>
                </a:lnTo>
                <a:lnTo>
                  <a:pt x="280183" y="144441"/>
                </a:lnTo>
                <a:lnTo>
                  <a:pt x="274761" y="101470"/>
                </a:lnTo>
                <a:lnTo>
                  <a:pt x="256744" y="62508"/>
                </a:lnTo>
                <a:lnTo>
                  <a:pt x="227512" y="30540"/>
                </a:lnTo>
                <a:lnTo>
                  <a:pt x="214507" y="23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19109" y="1874594"/>
            <a:ext cx="157530" cy="152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67331" y="3128335"/>
            <a:ext cx="375285" cy="534670"/>
          </a:xfrm>
          <a:custGeom>
            <a:avLst/>
            <a:gdLst/>
            <a:ahLst/>
            <a:cxnLst/>
            <a:rect l="l" t="t" r="r" b="b"/>
            <a:pathLst>
              <a:path w="375284" h="534670">
                <a:moveTo>
                  <a:pt x="187388" y="0"/>
                </a:moveTo>
                <a:lnTo>
                  <a:pt x="137630" y="6705"/>
                </a:lnTo>
                <a:lnTo>
                  <a:pt x="92883" y="25620"/>
                </a:lnTo>
                <a:lnTo>
                  <a:pt x="54946" y="54946"/>
                </a:lnTo>
                <a:lnTo>
                  <a:pt x="25620" y="92883"/>
                </a:lnTo>
                <a:lnTo>
                  <a:pt x="6705" y="137630"/>
                </a:lnTo>
                <a:lnTo>
                  <a:pt x="0" y="187388"/>
                </a:lnTo>
                <a:lnTo>
                  <a:pt x="3655" y="226440"/>
                </a:lnTo>
                <a:lnTo>
                  <a:pt x="14594" y="266559"/>
                </a:lnTo>
                <a:lnTo>
                  <a:pt x="32775" y="307652"/>
                </a:lnTo>
                <a:lnTo>
                  <a:pt x="58159" y="349627"/>
                </a:lnTo>
                <a:lnTo>
                  <a:pt x="90703" y="392391"/>
                </a:lnTo>
                <a:lnTo>
                  <a:pt x="117106" y="422008"/>
                </a:lnTo>
                <a:lnTo>
                  <a:pt x="90974" y="431477"/>
                </a:lnTo>
                <a:lnTo>
                  <a:pt x="71427" y="443609"/>
                </a:lnTo>
                <a:lnTo>
                  <a:pt x="59165" y="457920"/>
                </a:lnTo>
                <a:lnTo>
                  <a:pt x="54914" y="473913"/>
                </a:lnTo>
                <a:lnTo>
                  <a:pt x="66582" y="500001"/>
                </a:lnTo>
                <a:lnTo>
                  <a:pt x="97067" y="518996"/>
                </a:lnTo>
                <a:lnTo>
                  <a:pt x="139595" y="530607"/>
                </a:lnTo>
                <a:lnTo>
                  <a:pt x="187388" y="534543"/>
                </a:lnTo>
                <a:lnTo>
                  <a:pt x="235174" y="530607"/>
                </a:lnTo>
                <a:lnTo>
                  <a:pt x="277698" y="518996"/>
                </a:lnTo>
                <a:lnTo>
                  <a:pt x="288721" y="512127"/>
                </a:lnTo>
                <a:lnTo>
                  <a:pt x="187388" y="512127"/>
                </a:lnTo>
                <a:lnTo>
                  <a:pt x="141849" y="508347"/>
                </a:lnTo>
                <a:lnTo>
                  <a:pt x="107165" y="498863"/>
                </a:lnTo>
                <a:lnTo>
                  <a:pt x="85079" y="486458"/>
                </a:lnTo>
                <a:lnTo>
                  <a:pt x="77330" y="473913"/>
                </a:lnTo>
                <a:lnTo>
                  <a:pt x="81098" y="465292"/>
                </a:lnTo>
                <a:lnTo>
                  <a:pt x="92224" y="456176"/>
                </a:lnTo>
                <a:lnTo>
                  <a:pt x="110441" y="447618"/>
                </a:lnTo>
                <a:lnTo>
                  <a:pt x="135483" y="440677"/>
                </a:lnTo>
                <a:lnTo>
                  <a:pt x="168297" y="440677"/>
                </a:lnTo>
                <a:lnTo>
                  <a:pt x="161819" y="434727"/>
                </a:lnTo>
                <a:lnTo>
                  <a:pt x="150368" y="423735"/>
                </a:lnTo>
                <a:lnTo>
                  <a:pt x="149225" y="421220"/>
                </a:lnTo>
                <a:lnTo>
                  <a:pt x="147205" y="419252"/>
                </a:lnTo>
                <a:lnTo>
                  <a:pt x="112538" y="383326"/>
                </a:lnTo>
                <a:lnTo>
                  <a:pt x="79762" y="341214"/>
                </a:lnTo>
                <a:lnTo>
                  <a:pt x="50859" y="293436"/>
                </a:lnTo>
                <a:lnTo>
                  <a:pt x="30265" y="241618"/>
                </a:lnTo>
                <a:lnTo>
                  <a:pt x="22415" y="187388"/>
                </a:lnTo>
                <a:lnTo>
                  <a:pt x="28318" y="143581"/>
                </a:lnTo>
                <a:lnTo>
                  <a:pt x="44970" y="104186"/>
                </a:lnTo>
                <a:lnTo>
                  <a:pt x="70788" y="70788"/>
                </a:lnTo>
                <a:lnTo>
                  <a:pt x="104186" y="44970"/>
                </a:lnTo>
                <a:lnTo>
                  <a:pt x="143581" y="28318"/>
                </a:lnTo>
                <a:lnTo>
                  <a:pt x="187388" y="22415"/>
                </a:lnTo>
                <a:lnTo>
                  <a:pt x="274311" y="22415"/>
                </a:lnTo>
                <a:lnTo>
                  <a:pt x="237146" y="6705"/>
                </a:lnTo>
                <a:lnTo>
                  <a:pt x="187388" y="0"/>
                </a:lnTo>
                <a:close/>
              </a:path>
              <a:path w="375284" h="534670">
                <a:moveTo>
                  <a:pt x="298612" y="440677"/>
                </a:moveTo>
                <a:lnTo>
                  <a:pt x="239318" y="440677"/>
                </a:lnTo>
                <a:lnTo>
                  <a:pt x="264346" y="447625"/>
                </a:lnTo>
                <a:lnTo>
                  <a:pt x="282555" y="456185"/>
                </a:lnTo>
                <a:lnTo>
                  <a:pt x="293679" y="465300"/>
                </a:lnTo>
                <a:lnTo>
                  <a:pt x="297446" y="473913"/>
                </a:lnTo>
                <a:lnTo>
                  <a:pt x="295461" y="480113"/>
                </a:lnTo>
                <a:lnTo>
                  <a:pt x="251409" y="504326"/>
                </a:lnTo>
                <a:lnTo>
                  <a:pt x="210155" y="511232"/>
                </a:lnTo>
                <a:lnTo>
                  <a:pt x="187388" y="512127"/>
                </a:lnTo>
                <a:lnTo>
                  <a:pt x="288721" y="512127"/>
                </a:lnTo>
                <a:lnTo>
                  <a:pt x="308182" y="500001"/>
                </a:lnTo>
                <a:lnTo>
                  <a:pt x="319849" y="473913"/>
                </a:lnTo>
                <a:lnTo>
                  <a:pt x="315593" y="457912"/>
                </a:lnTo>
                <a:lnTo>
                  <a:pt x="303318" y="443598"/>
                </a:lnTo>
                <a:lnTo>
                  <a:pt x="298612" y="440677"/>
                </a:lnTo>
                <a:close/>
              </a:path>
              <a:path w="375284" h="534670">
                <a:moveTo>
                  <a:pt x="168297" y="440677"/>
                </a:moveTo>
                <a:lnTo>
                  <a:pt x="135483" y="440677"/>
                </a:lnTo>
                <a:lnTo>
                  <a:pt x="152946" y="457168"/>
                </a:lnTo>
                <a:lnTo>
                  <a:pt x="182549" y="482320"/>
                </a:lnTo>
                <a:lnTo>
                  <a:pt x="184975" y="483108"/>
                </a:lnTo>
                <a:lnTo>
                  <a:pt x="189801" y="483108"/>
                </a:lnTo>
                <a:lnTo>
                  <a:pt x="221523" y="457454"/>
                </a:lnTo>
                <a:lnTo>
                  <a:pt x="187401" y="457454"/>
                </a:lnTo>
                <a:lnTo>
                  <a:pt x="180561" y="451632"/>
                </a:lnTo>
                <a:lnTo>
                  <a:pt x="172008" y="444085"/>
                </a:lnTo>
                <a:lnTo>
                  <a:pt x="168297" y="440677"/>
                </a:lnTo>
                <a:close/>
              </a:path>
              <a:path w="375284" h="534670">
                <a:moveTo>
                  <a:pt x="298386" y="345528"/>
                </a:moveTo>
                <a:lnTo>
                  <a:pt x="291376" y="346595"/>
                </a:lnTo>
                <a:lnTo>
                  <a:pt x="287693" y="351574"/>
                </a:lnTo>
                <a:lnTo>
                  <a:pt x="273124" y="370426"/>
                </a:lnTo>
                <a:lnTo>
                  <a:pt x="258354" y="387951"/>
                </a:lnTo>
                <a:lnTo>
                  <a:pt x="243782" y="404007"/>
                </a:lnTo>
                <a:lnTo>
                  <a:pt x="229806" y="418452"/>
                </a:lnTo>
                <a:lnTo>
                  <a:pt x="227736" y="419506"/>
                </a:lnTo>
                <a:lnTo>
                  <a:pt x="225996" y="421220"/>
                </a:lnTo>
                <a:lnTo>
                  <a:pt x="194168" y="451697"/>
                </a:lnTo>
                <a:lnTo>
                  <a:pt x="187401" y="457454"/>
                </a:lnTo>
                <a:lnTo>
                  <a:pt x="221523" y="457454"/>
                </a:lnTo>
                <a:lnTo>
                  <a:pt x="222903" y="456176"/>
                </a:lnTo>
                <a:lnTo>
                  <a:pt x="239318" y="440677"/>
                </a:lnTo>
                <a:lnTo>
                  <a:pt x="298612" y="440677"/>
                </a:lnTo>
                <a:lnTo>
                  <a:pt x="283756" y="431465"/>
                </a:lnTo>
                <a:lnTo>
                  <a:pt x="257695" y="422021"/>
                </a:lnTo>
                <a:lnTo>
                  <a:pt x="269517" y="409201"/>
                </a:lnTo>
                <a:lnTo>
                  <a:pt x="281593" y="395360"/>
                </a:lnTo>
                <a:lnTo>
                  <a:pt x="293732" y="380562"/>
                </a:lnTo>
                <a:lnTo>
                  <a:pt x="305739" y="364871"/>
                </a:lnTo>
                <a:lnTo>
                  <a:pt x="309410" y="359879"/>
                </a:lnTo>
                <a:lnTo>
                  <a:pt x="308343" y="352869"/>
                </a:lnTo>
                <a:lnTo>
                  <a:pt x="298386" y="345528"/>
                </a:lnTo>
                <a:close/>
              </a:path>
              <a:path w="375284" h="534670">
                <a:moveTo>
                  <a:pt x="274311" y="22415"/>
                </a:moveTo>
                <a:lnTo>
                  <a:pt x="187388" y="22415"/>
                </a:lnTo>
                <a:lnTo>
                  <a:pt x="231195" y="28318"/>
                </a:lnTo>
                <a:lnTo>
                  <a:pt x="270590" y="44970"/>
                </a:lnTo>
                <a:lnTo>
                  <a:pt x="303988" y="70788"/>
                </a:lnTo>
                <a:lnTo>
                  <a:pt x="329806" y="104186"/>
                </a:lnTo>
                <a:lnTo>
                  <a:pt x="346458" y="143581"/>
                </a:lnTo>
                <a:lnTo>
                  <a:pt x="352361" y="187388"/>
                </a:lnTo>
                <a:lnTo>
                  <a:pt x="349829" y="217759"/>
                </a:lnTo>
                <a:lnTo>
                  <a:pt x="342255" y="249208"/>
                </a:lnTo>
                <a:lnTo>
                  <a:pt x="329676" y="281625"/>
                </a:lnTo>
                <a:lnTo>
                  <a:pt x="312127" y="314896"/>
                </a:lnTo>
                <a:lnTo>
                  <a:pt x="308965" y="320217"/>
                </a:lnTo>
                <a:lnTo>
                  <a:pt x="310718" y="327101"/>
                </a:lnTo>
                <a:lnTo>
                  <a:pt x="321360" y="333425"/>
                </a:lnTo>
                <a:lnTo>
                  <a:pt x="328231" y="331685"/>
                </a:lnTo>
                <a:lnTo>
                  <a:pt x="331393" y="326364"/>
                </a:lnTo>
                <a:lnTo>
                  <a:pt x="350318" y="290392"/>
                </a:lnTo>
                <a:lnTo>
                  <a:pt x="363881" y="255157"/>
                </a:lnTo>
                <a:lnTo>
                  <a:pt x="372047" y="220781"/>
                </a:lnTo>
                <a:lnTo>
                  <a:pt x="374777" y="187388"/>
                </a:lnTo>
                <a:lnTo>
                  <a:pt x="368071" y="137630"/>
                </a:lnTo>
                <a:lnTo>
                  <a:pt x="349156" y="92883"/>
                </a:lnTo>
                <a:lnTo>
                  <a:pt x="319830" y="54946"/>
                </a:lnTo>
                <a:lnTo>
                  <a:pt x="281893" y="25620"/>
                </a:lnTo>
                <a:lnTo>
                  <a:pt x="274311" y="224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73237" y="3234239"/>
            <a:ext cx="162966" cy="1629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37690" y="2898589"/>
            <a:ext cx="293370" cy="416559"/>
          </a:xfrm>
          <a:custGeom>
            <a:avLst/>
            <a:gdLst/>
            <a:ahLst/>
            <a:cxnLst/>
            <a:rect l="l" t="t" r="r" b="b"/>
            <a:pathLst>
              <a:path w="293369" h="416560">
                <a:moveTo>
                  <a:pt x="17398" y="135407"/>
                </a:moveTo>
                <a:lnTo>
                  <a:pt x="5016" y="135407"/>
                </a:lnTo>
                <a:lnTo>
                  <a:pt x="0" y="140423"/>
                </a:lnTo>
                <a:lnTo>
                  <a:pt x="0" y="146621"/>
                </a:lnTo>
                <a:lnTo>
                  <a:pt x="4424" y="184726"/>
                </a:lnTo>
                <a:lnTo>
                  <a:pt x="17657" y="224061"/>
                </a:lnTo>
                <a:lnTo>
                  <a:pt x="39642" y="264484"/>
                </a:lnTo>
                <a:lnTo>
                  <a:pt x="70319" y="305854"/>
                </a:lnTo>
                <a:lnTo>
                  <a:pt x="87769" y="325602"/>
                </a:lnTo>
                <a:lnTo>
                  <a:pt x="68444" y="333213"/>
                </a:lnTo>
                <a:lnTo>
                  <a:pt x="54136" y="342820"/>
                </a:lnTo>
                <a:lnTo>
                  <a:pt x="45254" y="354127"/>
                </a:lnTo>
                <a:lnTo>
                  <a:pt x="42202" y="366839"/>
                </a:lnTo>
                <a:lnTo>
                  <a:pt x="44448" y="377724"/>
                </a:lnTo>
                <a:lnTo>
                  <a:pt x="76479" y="404075"/>
                </a:lnTo>
                <a:lnTo>
                  <a:pt x="127208" y="415243"/>
                </a:lnTo>
                <a:lnTo>
                  <a:pt x="146608" y="416026"/>
                </a:lnTo>
                <a:lnTo>
                  <a:pt x="166008" y="415243"/>
                </a:lnTo>
                <a:lnTo>
                  <a:pt x="216738" y="404075"/>
                </a:lnTo>
                <a:lnTo>
                  <a:pt x="235005" y="393611"/>
                </a:lnTo>
                <a:lnTo>
                  <a:pt x="146608" y="393611"/>
                </a:lnTo>
                <a:lnTo>
                  <a:pt x="111418" y="390704"/>
                </a:lnTo>
                <a:lnTo>
                  <a:pt x="85720" y="383630"/>
                </a:lnTo>
                <a:lnTo>
                  <a:pt x="69968" y="374853"/>
                </a:lnTo>
                <a:lnTo>
                  <a:pt x="64617" y="366839"/>
                </a:lnTo>
                <a:lnTo>
                  <a:pt x="67114" y="361631"/>
                </a:lnTo>
                <a:lnTo>
                  <a:pt x="74715" y="355496"/>
                </a:lnTo>
                <a:lnTo>
                  <a:pt x="87586" y="349349"/>
                </a:lnTo>
                <a:lnTo>
                  <a:pt x="105892" y="344106"/>
                </a:lnTo>
                <a:lnTo>
                  <a:pt x="138921" y="344106"/>
                </a:lnTo>
                <a:lnTo>
                  <a:pt x="135356" y="340937"/>
                </a:lnTo>
                <a:lnTo>
                  <a:pt x="128231" y="334366"/>
                </a:lnTo>
                <a:lnTo>
                  <a:pt x="120332" y="326783"/>
                </a:lnTo>
                <a:lnTo>
                  <a:pt x="119240" y="324624"/>
                </a:lnTo>
                <a:lnTo>
                  <a:pt x="117474" y="322897"/>
                </a:lnTo>
                <a:lnTo>
                  <a:pt x="84505" y="287769"/>
                </a:lnTo>
                <a:lnTo>
                  <a:pt x="54367" y="245600"/>
                </a:lnTo>
                <a:lnTo>
                  <a:pt x="31484" y="197747"/>
                </a:lnTo>
                <a:lnTo>
                  <a:pt x="22402" y="146621"/>
                </a:lnTo>
                <a:lnTo>
                  <a:pt x="22402" y="140423"/>
                </a:lnTo>
                <a:lnTo>
                  <a:pt x="17398" y="135407"/>
                </a:lnTo>
                <a:close/>
              </a:path>
              <a:path w="293369" h="416560">
                <a:moveTo>
                  <a:pt x="240067" y="344106"/>
                </a:moveTo>
                <a:lnTo>
                  <a:pt x="187337" y="344106"/>
                </a:lnTo>
                <a:lnTo>
                  <a:pt x="196385" y="346333"/>
                </a:lnTo>
                <a:lnTo>
                  <a:pt x="204662" y="348978"/>
                </a:lnTo>
                <a:lnTo>
                  <a:pt x="212017" y="351987"/>
                </a:lnTo>
                <a:lnTo>
                  <a:pt x="218300" y="355307"/>
                </a:lnTo>
                <a:lnTo>
                  <a:pt x="224751" y="359244"/>
                </a:lnTo>
                <a:lnTo>
                  <a:pt x="228599" y="363550"/>
                </a:lnTo>
                <a:lnTo>
                  <a:pt x="228599" y="366839"/>
                </a:lnTo>
                <a:lnTo>
                  <a:pt x="223248" y="374853"/>
                </a:lnTo>
                <a:lnTo>
                  <a:pt x="207497" y="383630"/>
                </a:lnTo>
                <a:lnTo>
                  <a:pt x="181799" y="390704"/>
                </a:lnTo>
                <a:lnTo>
                  <a:pt x="146608" y="393611"/>
                </a:lnTo>
                <a:lnTo>
                  <a:pt x="235005" y="393611"/>
                </a:lnTo>
                <a:lnTo>
                  <a:pt x="242163" y="387710"/>
                </a:lnTo>
                <a:lnTo>
                  <a:pt x="248767" y="377724"/>
                </a:lnTo>
                <a:lnTo>
                  <a:pt x="251015" y="366839"/>
                </a:lnTo>
                <a:lnTo>
                  <a:pt x="247940" y="354109"/>
                </a:lnTo>
                <a:lnTo>
                  <a:pt x="240067" y="344106"/>
                </a:lnTo>
                <a:close/>
              </a:path>
              <a:path w="293369" h="416560">
                <a:moveTo>
                  <a:pt x="138921" y="344106"/>
                </a:moveTo>
                <a:lnTo>
                  <a:pt x="105892" y="344106"/>
                </a:lnTo>
                <a:lnTo>
                  <a:pt x="119041" y="356466"/>
                </a:lnTo>
                <a:lnTo>
                  <a:pt x="144195" y="376491"/>
                </a:lnTo>
                <a:lnTo>
                  <a:pt x="149034" y="376491"/>
                </a:lnTo>
                <a:lnTo>
                  <a:pt x="180232" y="350786"/>
                </a:lnTo>
                <a:lnTo>
                  <a:pt x="146608" y="350786"/>
                </a:lnTo>
                <a:lnTo>
                  <a:pt x="141427" y="346333"/>
                </a:lnTo>
                <a:lnTo>
                  <a:pt x="138921" y="344106"/>
                </a:lnTo>
                <a:close/>
              </a:path>
              <a:path w="293369" h="416560">
                <a:moveTo>
                  <a:pt x="221731" y="22415"/>
                </a:moveTo>
                <a:lnTo>
                  <a:pt x="146608" y="22415"/>
                </a:lnTo>
                <a:lnTo>
                  <a:pt x="194910" y="32191"/>
                </a:lnTo>
                <a:lnTo>
                  <a:pt x="234395" y="58834"/>
                </a:lnTo>
                <a:lnTo>
                  <a:pt x="261039" y="98319"/>
                </a:lnTo>
                <a:lnTo>
                  <a:pt x="270814" y="146621"/>
                </a:lnTo>
                <a:lnTo>
                  <a:pt x="260486" y="201225"/>
                </a:lnTo>
                <a:lnTo>
                  <a:pt x="234863" y="251921"/>
                </a:lnTo>
                <a:lnTo>
                  <a:pt x="201982" y="295732"/>
                </a:lnTo>
                <a:lnTo>
                  <a:pt x="169884" y="329680"/>
                </a:lnTo>
                <a:lnTo>
                  <a:pt x="146608" y="350786"/>
                </a:lnTo>
                <a:lnTo>
                  <a:pt x="180232" y="350786"/>
                </a:lnTo>
                <a:lnTo>
                  <a:pt x="187337" y="344106"/>
                </a:lnTo>
                <a:lnTo>
                  <a:pt x="240067" y="344106"/>
                </a:lnTo>
                <a:lnTo>
                  <a:pt x="239026" y="342801"/>
                </a:lnTo>
                <a:lnTo>
                  <a:pt x="224713" y="333203"/>
                </a:lnTo>
                <a:lnTo>
                  <a:pt x="205435" y="325602"/>
                </a:lnTo>
                <a:lnTo>
                  <a:pt x="209748" y="320923"/>
                </a:lnTo>
                <a:lnTo>
                  <a:pt x="253582" y="264484"/>
                </a:lnTo>
                <a:lnTo>
                  <a:pt x="275567" y="224061"/>
                </a:lnTo>
                <a:lnTo>
                  <a:pt x="288804" y="184726"/>
                </a:lnTo>
                <a:lnTo>
                  <a:pt x="293230" y="146621"/>
                </a:lnTo>
                <a:lnTo>
                  <a:pt x="285743" y="100327"/>
                </a:lnTo>
                <a:lnTo>
                  <a:pt x="264903" y="60084"/>
                </a:lnTo>
                <a:lnTo>
                  <a:pt x="233145" y="28326"/>
                </a:lnTo>
                <a:lnTo>
                  <a:pt x="221731" y="22415"/>
                </a:lnTo>
                <a:close/>
              </a:path>
              <a:path w="293369" h="416560">
                <a:moveTo>
                  <a:pt x="146608" y="0"/>
                </a:moveTo>
                <a:lnTo>
                  <a:pt x="103823" y="6342"/>
                </a:lnTo>
                <a:lnTo>
                  <a:pt x="65547" y="24376"/>
                </a:lnTo>
                <a:lnTo>
                  <a:pt x="34030" y="52608"/>
                </a:lnTo>
                <a:lnTo>
                  <a:pt x="11518" y="89547"/>
                </a:lnTo>
                <a:lnTo>
                  <a:pt x="9105" y="95249"/>
                </a:lnTo>
                <a:lnTo>
                  <a:pt x="11772" y="101815"/>
                </a:lnTo>
                <a:lnTo>
                  <a:pt x="23177" y="106641"/>
                </a:lnTo>
                <a:lnTo>
                  <a:pt x="29756" y="103974"/>
                </a:lnTo>
                <a:lnTo>
                  <a:pt x="32169" y="98285"/>
                </a:lnTo>
                <a:lnTo>
                  <a:pt x="51234" y="66987"/>
                </a:lnTo>
                <a:lnTo>
                  <a:pt x="77935" y="43067"/>
                </a:lnTo>
                <a:lnTo>
                  <a:pt x="110362" y="27788"/>
                </a:lnTo>
                <a:lnTo>
                  <a:pt x="146608" y="22415"/>
                </a:lnTo>
                <a:lnTo>
                  <a:pt x="221731" y="22415"/>
                </a:lnTo>
                <a:lnTo>
                  <a:pt x="192903" y="7487"/>
                </a:lnTo>
                <a:lnTo>
                  <a:pt x="1466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19091" y="2979995"/>
            <a:ext cx="130428" cy="1304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12231" y="3254218"/>
            <a:ext cx="38100" cy="23495"/>
          </a:xfrm>
          <a:custGeom>
            <a:avLst/>
            <a:gdLst/>
            <a:ahLst/>
            <a:cxnLst/>
            <a:rect l="l" t="t" r="r" b="b"/>
            <a:pathLst>
              <a:path w="38100" h="23495">
                <a:moveTo>
                  <a:pt x="32880" y="0"/>
                </a:moveTo>
                <a:lnTo>
                  <a:pt x="17856" y="0"/>
                </a:lnTo>
                <a:lnTo>
                  <a:pt x="14109" y="254"/>
                </a:lnTo>
                <a:lnTo>
                  <a:pt x="4305" y="1549"/>
                </a:lnTo>
                <a:lnTo>
                  <a:pt x="0" y="7188"/>
                </a:lnTo>
                <a:lnTo>
                  <a:pt x="1562" y="18961"/>
                </a:lnTo>
                <a:lnTo>
                  <a:pt x="6375" y="23050"/>
                </a:lnTo>
                <a:lnTo>
                  <a:pt x="12407" y="23050"/>
                </a:lnTo>
                <a:lnTo>
                  <a:pt x="12903" y="23025"/>
                </a:lnTo>
                <a:lnTo>
                  <a:pt x="16090" y="22606"/>
                </a:lnTo>
                <a:lnTo>
                  <a:pt x="18834" y="22428"/>
                </a:lnTo>
                <a:lnTo>
                  <a:pt x="26695" y="22428"/>
                </a:lnTo>
                <a:lnTo>
                  <a:pt x="32880" y="22415"/>
                </a:lnTo>
                <a:lnTo>
                  <a:pt x="37896" y="17411"/>
                </a:lnTo>
                <a:lnTo>
                  <a:pt x="37896" y="5029"/>
                </a:lnTo>
                <a:lnTo>
                  <a:pt x="32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75890" y="3590471"/>
            <a:ext cx="37465" cy="22860"/>
          </a:xfrm>
          <a:custGeom>
            <a:avLst/>
            <a:gdLst/>
            <a:ahLst/>
            <a:cxnLst/>
            <a:rect l="l" t="t" r="r" b="b"/>
            <a:pathLst>
              <a:path w="37465" h="22860">
                <a:moveTo>
                  <a:pt x="32143" y="0"/>
                </a:moveTo>
                <a:lnTo>
                  <a:pt x="25984" y="0"/>
                </a:lnTo>
                <a:lnTo>
                  <a:pt x="4940" y="101"/>
                </a:lnTo>
                <a:lnTo>
                  <a:pt x="100" y="4991"/>
                </a:lnTo>
                <a:lnTo>
                  <a:pt x="0" y="17500"/>
                </a:lnTo>
                <a:lnTo>
                  <a:pt x="5016" y="22491"/>
                </a:lnTo>
                <a:lnTo>
                  <a:pt x="11226" y="22491"/>
                </a:lnTo>
                <a:lnTo>
                  <a:pt x="32219" y="22390"/>
                </a:lnTo>
                <a:lnTo>
                  <a:pt x="37211" y="17348"/>
                </a:lnTo>
                <a:lnTo>
                  <a:pt x="37160" y="4991"/>
                </a:lnTo>
                <a:lnTo>
                  <a:pt x="321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26211" y="3399395"/>
            <a:ext cx="37465" cy="22860"/>
          </a:xfrm>
          <a:custGeom>
            <a:avLst/>
            <a:gdLst/>
            <a:ahLst/>
            <a:cxnLst/>
            <a:rect l="l" t="t" r="r" b="b"/>
            <a:pathLst>
              <a:path w="37465" h="22860">
                <a:moveTo>
                  <a:pt x="32207" y="0"/>
                </a:moveTo>
                <a:lnTo>
                  <a:pt x="5016" y="0"/>
                </a:lnTo>
                <a:lnTo>
                  <a:pt x="0" y="5016"/>
                </a:lnTo>
                <a:lnTo>
                  <a:pt x="0" y="17399"/>
                </a:lnTo>
                <a:lnTo>
                  <a:pt x="5016" y="22415"/>
                </a:lnTo>
                <a:lnTo>
                  <a:pt x="32207" y="22415"/>
                </a:lnTo>
                <a:lnTo>
                  <a:pt x="37223" y="17399"/>
                </a:lnTo>
                <a:lnTo>
                  <a:pt x="37223" y="5016"/>
                </a:lnTo>
                <a:lnTo>
                  <a:pt x="322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62092" y="3272218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59" h="34925">
                <a:moveTo>
                  <a:pt x="19456" y="0"/>
                </a:moveTo>
                <a:lnTo>
                  <a:pt x="10731" y="8051"/>
                </a:lnTo>
                <a:lnTo>
                  <a:pt x="6934" y="12344"/>
                </a:lnTo>
                <a:lnTo>
                  <a:pt x="0" y="21996"/>
                </a:lnTo>
                <a:lnTo>
                  <a:pt x="1155" y="28994"/>
                </a:lnTo>
                <a:lnTo>
                  <a:pt x="8153" y="34023"/>
                </a:lnTo>
                <a:lnTo>
                  <a:pt x="10439" y="34709"/>
                </a:lnTo>
                <a:lnTo>
                  <a:pt x="16192" y="34709"/>
                </a:lnTo>
                <a:lnTo>
                  <a:pt x="19634" y="33096"/>
                </a:lnTo>
                <a:lnTo>
                  <a:pt x="24257" y="26657"/>
                </a:lnTo>
                <a:lnTo>
                  <a:pt x="27038" y="23494"/>
                </a:lnTo>
                <a:lnTo>
                  <a:pt x="34658" y="16484"/>
                </a:lnTo>
                <a:lnTo>
                  <a:pt x="34950" y="9385"/>
                </a:lnTo>
                <a:lnTo>
                  <a:pt x="26543" y="292"/>
                </a:lnTo>
                <a:lnTo>
                  <a:pt x="194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35098" y="3590198"/>
            <a:ext cx="37465" cy="22860"/>
          </a:xfrm>
          <a:custGeom>
            <a:avLst/>
            <a:gdLst/>
            <a:ahLst/>
            <a:cxnLst/>
            <a:rect l="l" t="t" r="r" b="b"/>
            <a:pathLst>
              <a:path w="37465" h="22860">
                <a:moveTo>
                  <a:pt x="32143" y="0"/>
                </a:moveTo>
                <a:lnTo>
                  <a:pt x="25984" y="0"/>
                </a:lnTo>
                <a:lnTo>
                  <a:pt x="4940" y="101"/>
                </a:lnTo>
                <a:lnTo>
                  <a:pt x="100" y="4991"/>
                </a:lnTo>
                <a:lnTo>
                  <a:pt x="0" y="17500"/>
                </a:lnTo>
                <a:lnTo>
                  <a:pt x="5016" y="22491"/>
                </a:lnTo>
                <a:lnTo>
                  <a:pt x="11226" y="22491"/>
                </a:lnTo>
                <a:lnTo>
                  <a:pt x="32219" y="22390"/>
                </a:lnTo>
                <a:lnTo>
                  <a:pt x="37223" y="17348"/>
                </a:lnTo>
                <a:lnTo>
                  <a:pt x="37160" y="4991"/>
                </a:lnTo>
                <a:lnTo>
                  <a:pt x="321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16681" y="3590743"/>
            <a:ext cx="37465" cy="22860"/>
          </a:xfrm>
          <a:custGeom>
            <a:avLst/>
            <a:gdLst/>
            <a:ahLst/>
            <a:cxnLst/>
            <a:rect l="l" t="t" r="r" b="b"/>
            <a:pathLst>
              <a:path w="37465" h="22860">
                <a:moveTo>
                  <a:pt x="32143" y="0"/>
                </a:moveTo>
                <a:lnTo>
                  <a:pt x="25984" y="0"/>
                </a:lnTo>
                <a:lnTo>
                  <a:pt x="4940" y="88"/>
                </a:lnTo>
                <a:lnTo>
                  <a:pt x="100" y="4978"/>
                </a:lnTo>
                <a:lnTo>
                  <a:pt x="0" y="17487"/>
                </a:lnTo>
                <a:lnTo>
                  <a:pt x="5016" y="22479"/>
                </a:lnTo>
                <a:lnTo>
                  <a:pt x="11226" y="22479"/>
                </a:lnTo>
                <a:lnTo>
                  <a:pt x="32219" y="22390"/>
                </a:lnTo>
                <a:lnTo>
                  <a:pt x="37211" y="17348"/>
                </a:lnTo>
                <a:lnTo>
                  <a:pt x="37160" y="4978"/>
                </a:lnTo>
                <a:lnTo>
                  <a:pt x="321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71132" y="3377967"/>
            <a:ext cx="36830" cy="33020"/>
          </a:xfrm>
          <a:custGeom>
            <a:avLst/>
            <a:gdLst/>
            <a:ahLst/>
            <a:cxnLst/>
            <a:rect l="l" t="t" r="r" b="b"/>
            <a:pathLst>
              <a:path w="36830" h="33020">
                <a:moveTo>
                  <a:pt x="15684" y="0"/>
                </a:moveTo>
                <a:lnTo>
                  <a:pt x="8585" y="139"/>
                </a:lnTo>
                <a:lnTo>
                  <a:pt x="0" y="9067"/>
                </a:lnTo>
                <a:lnTo>
                  <a:pt x="139" y="16154"/>
                </a:lnTo>
                <a:lnTo>
                  <a:pt x="8699" y="24396"/>
                </a:lnTo>
                <a:lnTo>
                  <a:pt x="13220" y="27927"/>
                </a:lnTo>
                <a:lnTo>
                  <a:pt x="19888" y="32130"/>
                </a:lnTo>
                <a:lnTo>
                  <a:pt x="21945" y="32689"/>
                </a:lnTo>
                <a:lnTo>
                  <a:pt x="27711" y="32689"/>
                </a:lnTo>
                <a:lnTo>
                  <a:pt x="31343" y="30835"/>
                </a:lnTo>
                <a:lnTo>
                  <a:pt x="36791" y="22224"/>
                </a:lnTo>
                <a:lnTo>
                  <a:pt x="35217" y="15303"/>
                </a:lnTo>
                <a:lnTo>
                  <a:pt x="26466" y="9778"/>
                </a:lnTo>
                <a:lnTo>
                  <a:pt x="23152" y="7188"/>
                </a:lnTo>
                <a:lnTo>
                  <a:pt x="156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50020" y="3326053"/>
            <a:ext cx="24765" cy="37465"/>
          </a:xfrm>
          <a:custGeom>
            <a:avLst/>
            <a:gdLst/>
            <a:ahLst/>
            <a:cxnLst/>
            <a:rect l="l" t="t" r="r" b="b"/>
            <a:pathLst>
              <a:path w="24765" h="37464">
                <a:moveTo>
                  <a:pt x="11341" y="0"/>
                </a:moveTo>
                <a:lnTo>
                  <a:pt x="5079" y="0"/>
                </a:lnTo>
                <a:lnTo>
                  <a:pt x="76" y="4940"/>
                </a:lnTo>
                <a:lnTo>
                  <a:pt x="0" y="17373"/>
                </a:lnTo>
                <a:lnTo>
                  <a:pt x="520" y="22796"/>
                </a:lnTo>
                <a:lnTo>
                  <a:pt x="2590" y="33413"/>
                </a:lnTo>
                <a:lnTo>
                  <a:pt x="7277" y="37122"/>
                </a:lnTo>
                <a:lnTo>
                  <a:pt x="13233" y="37122"/>
                </a:lnTo>
                <a:lnTo>
                  <a:pt x="13969" y="37058"/>
                </a:lnTo>
                <a:lnTo>
                  <a:pt x="20764" y="35737"/>
                </a:lnTo>
                <a:lnTo>
                  <a:pt x="24726" y="29857"/>
                </a:lnTo>
                <a:lnTo>
                  <a:pt x="22796" y="19913"/>
                </a:lnTo>
                <a:lnTo>
                  <a:pt x="22415" y="15938"/>
                </a:lnTo>
                <a:lnTo>
                  <a:pt x="22491" y="5156"/>
                </a:lnTo>
                <a:lnTo>
                  <a:pt x="17525" y="76"/>
                </a:lnTo>
                <a:lnTo>
                  <a:pt x="113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85426" y="3399395"/>
            <a:ext cx="37465" cy="22860"/>
          </a:xfrm>
          <a:custGeom>
            <a:avLst/>
            <a:gdLst/>
            <a:ahLst/>
            <a:cxnLst/>
            <a:rect l="l" t="t" r="r" b="b"/>
            <a:pathLst>
              <a:path w="37465" h="22860">
                <a:moveTo>
                  <a:pt x="32194" y="0"/>
                </a:moveTo>
                <a:lnTo>
                  <a:pt x="5016" y="0"/>
                </a:lnTo>
                <a:lnTo>
                  <a:pt x="0" y="5016"/>
                </a:lnTo>
                <a:lnTo>
                  <a:pt x="0" y="17399"/>
                </a:lnTo>
                <a:lnTo>
                  <a:pt x="5016" y="22415"/>
                </a:lnTo>
                <a:lnTo>
                  <a:pt x="32194" y="22415"/>
                </a:lnTo>
                <a:lnTo>
                  <a:pt x="37211" y="17399"/>
                </a:lnTo>
                <a:lnTo>
                  <a:pt x="37211" y="5016"/>
                </a:lnTo>
                <a:lnTo>
                  <a:pt x="321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59346" y="3409977"/>
            <a:ext cx="38100" cy="32384"/>
          </a:xfrm>
          <a:custGeom>
            <a:avLst/>
            <a:gdLst/>
            <a:ahLst/>
            <a:cxnLst/>
            <a:rect l="l" t="t" r="r" b="b"/>
            <a:pathLst>
              <a:path w="38100" h="32385">
                <a:moveTo>
                  <a:pt x="12915" y="0"/>
                </a:moveTo>
                <a:lnTo>
                  <a:pt x="6083" y="1905"/>
                </a:lnTo>
                <a:lnTo>
                  <a:pt x="0" y="12687"/>
                </a:lnTo>
                <a:lnTo>
                  <a:pt x="1904" y="19519"/>
                </a:lnTo>
                <a:lnTo>
                  <a:pt x="11087" y="24688"/>
                </a:lnTo>
                <a:lnTo>
                  <a:pt x="14731" y="27127"/>
                </a:lnTo>
                <a:lnTo>
                  <a:pt x="20192" y="31445"/>
                </a:lnTo>
                <a:lnTo>
                  <a:pt x="22644" y="32232"/>
                </a:lnTo>
                <a:lnTo>
                  <a:pt x="28384" y="32232"/>
                </a:lnTo>
                <a:lnTo>
                  <a:pt x="31661" y="30772"/>
                </a:lnTo>
                <a:lnTo>
                  <a:pt x="33883" y="27978"/>
                </a:lnTo>
                <a:lnTo>
                  <a:pt x="37706" y="23114"/>
                </a:lnTo>
                <a:lnTo>
                  <a:pt x="36880" y="16065"/>
                </a:lnTo>
                <a:lnTo>
                  <a:pt x="27711" y="8826"/>
                </a:lnTo>
                <a:lnTo>
                  <a:pt x="23088" y="5727"/>
                </a:lnTo>
                <a:lnTo>
                  <a:pt x="129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12675" y="3511143"/>
            <a:ext cx="118456" cy="1007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98975" y="3452724"/>
            <a:ext cx="30480" cy="38100"/>
          </a:xfrm>
          <a:custGeom>
            <a:avLst/>
            <a:gdLst/>
            <a:ahLst/>
            <a:cxnLst/>
            <a:rect l="l" t="t" r="r" b="b"/>
            <a:pathLst>
              <a:path w="30480" h="38100">
                <a:moveTo>
                  <a:pt x="13652" y="0"/>
                </a:moveTo>
                <a:lnTo>
                  <a:pt x="2425" y="5232"/>
                </a:lnTo>
                <a:lnTo>
                  <a:pt x="0" y="11899"/>
                </a:lnTo>
                <a:lnTo>
                  <a:pt x="4445" y="21437"/>
                </a:lnTo>
                <a:lnTo>
                  <a:pt x="5981" y="25552"/>
                </a:lnTo>
                <a:lnTo>
                  <a:pt x="8597" y="34632"/>
                </a:lnTo>
                <a:lnTo>
                  <a:pt x="13081" y="37833"/>
                </a:lnTo>
                <a:lnTo>
                  <a:pt x="18973" y="37833"/>
                </a:lnTo>
                <a:lnTo>
                  <a:pt x="20015" y="37693"/>
                </a:lnTo>
                <a:lnTo>
                  <a:pt x="27000" y="35699"/>
                </a:lnTo>
                <a:lnTo>
                  <a:pt x="30429" y="29489"/>
                </a:lnTo>
                <a:lnTo>
                  <a:pt x="27203" y="18237"/>
                </a:lnTo>
                <a:lnTo>
                  <a:pt x="25260" y="13030"/>
                </a:lnTo>
                <a:lnTo>
                  <a:pt x="20307" y="2425"/>
                </a:lnTo>
                <a:lnTo>
                  <a:pt x="136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44636" y="3399395"/>
            <a:ext cx="37465" cy="22860"/>
          </a:xfrm>
          <a:custGeom>
            <a:avLst/>
            <a:gdLst/>
            <a:ahLst/>
            <a:cxnLst/>
            <a:rect l="l" t="t" r="r" b="b"/>
            <a:pathLst>
              <a:path w="37465" h="22860">
                <a:moveTo>
                  <a:pt x="32207" y="0"/>
                </a:moveTo>
                <a:lnTo>
                  <a:pt x="5016" y="0"/>
                </a:lnTo>
                <a:lnTo>
                  <a:pt x="0" y="5016"/>
                </a:lnTo>
                <a:lnTo>
                  <a:pt x="0" y="17399"/>
                </a:lnTo>
                <a:lnTo>
                  <a:pt x="5016" y="22415"/>
                </a:lnTo>
                <a:lnTo>
                  <a:pt x="32207" y="22415"/>
                </a:lnTo>
                <a:lnTo>
                  <a:pt x="37223" y="17399"/>
                </a:lnTo>
                <a:lnTo>
                  <a:pt x="37223" y="5016"/>
                </a:lnTo>
                <a:lnTo>
                  <a:pt x="322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94313" y="3589932"/>
            <a:ext cx="37465" cy="22860"/>
          </a:xfrm>
          <a:custGeom>
            <a:avLst/>
            <a:gdLst/>
            <a:ahLst/>
            <a:cxnLst/>
            <a:rect l="l" t="t" r="r" b="b"/>
            <a:pathLst>
              <a:path w="37465" h="22860">
                <a:moveTo>
                  <a:pt x="32143" y="0"/>
                </a:moveTo>
                <a:lnTo>
                  <a:pt x="25984" y="0"/>
                </a:lnTo>
                <a:lnTo>
                  <a:pt x="4940" y="88"/>
                </a:lnTo>
                <a:lnTo>
                  <a:pt x="87" y="4991"/>
                </a:lnTo>
                <a:lnTo>
                  <a:pt x="0" y="17500"/>
                </a:lnTo>
                <a:lnTo>
                  <a:pt x="5016" y="22491"/>
                </a:lnTo>
                <a:lnTo>
                  <a:pt x="11226" y="22491"/>
                </a:lnTo>
                <a:lnTo>
                  <a:pt x="32219" y="22390"/>
                </a:lnTo>
                <a:lnTo>
                  <a:pt x="37211" y="17348"/>
                </a:lnTo>
                <a:lnTo>
                  <a:pt x="37160" y="4991"/>
                </a:lnTo>
                <a:lnTo>
                  <a:pt x="321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03844" y="3399398"/>
            <a:ext cx="38100" cy="22860"/>
          </a:xfrm>
          <a:custGeom>
            <a:avLst/>
            <a:gdLst/>
            <a:ahLst/>
            <a:cxnLst/>
            <a:rect l="l" t="t" r="r" b="b"/>
            <a:pathLst>
              <a:path w="38100" h="22860">
                <a:moveTo>
                  <a:pt x="23317" y="0"/>
                </a:moveTo>
                <a:lnTo>
                  <a:pt x="5016" y="0"/>
                </a:lnTo>
                <a:lnTo>
                  <a:pt x="0" y="5016"/>
                </a:lnTo>
                <a:lnTo>
                  <a:pt x="0" y="17386"/>
                </a:lnTo>
                <a:lnTo>
                  <a:pt x="5016" y="22402"/>
                </a:lnTo>
                <a:lnTo>
                  <a:pt x="22999" y="22402"/>
                </a:lnTo>
                <a:lnTo>
                  <a:pt x="25692" y="22504"/>
                </a:lnTo>
                <a:lnTo>
                  <a:pt x="31978" y="22504"/>
                </a:lnTo>
                <a:lnTo>
                  <a:pt x="36944" y="17805"/>
                </a:lnTo>
                <a:lnTo>
                  <a:pt x="37477" y="5613"/>
                </a:lnTo>
                <a:lnTo>
                  <a:pt x="32689" y="368"/>
                </a:lnTo>
                <a:lnTo>
                  <a:pt x="24917" y="25"/>
                </a:lnTo>
                <a:lnTo>
                  <a:pt x="23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53522" y="3589664"/>
            <a:ext cx="37465" cy="22860"/>
          </a:xfrm>
          <a:custGeom>
            <a:avLst/>
            <a:gdLst/>
            <a:ahLst/>
            <a:cxnLst/>
            <a:rect l="l" t="t" r="r" b="b"/>
            <a:pathLst>
              <a:path w="37465" h="22860">
                <a:moveTo>
                  <a:pt x="32143" y="0"/>
                </a:moveTo>
                <a:lnTo>
                  <a:pt x="25984" y="0"/>
                </a:lnTo>
                <a:lnTo>
                  <a:pt x="4940" y="88"/>
                </a:lnTo>
                <a:lnTo>
                  <a:pt x="87" y="4991"/>
                </a:lnTo>
                <a:lnTo>
                  <a:pt x="0" y="17500"/>
                </a:lnTo>
                <a:lnTo>
                  <a:pt x="5016" y="22491"/>
                </a:lnTo>
                <a:lnTo>
                  <a:pt x="11226" y="22491"/>
                </a:lnTo>
                <a:lnTo>
                  <a:pt x="32219" y="22390"/>
                </a:lnTo>
                <a:lnTo>
                  <a:pt x="37211" y="17348"/>
                </a:lnTo>
                <a:lnTo>
                  <a:pt x="37160" y="4991"/>
                </a:lnTo>
                <a:lnTo>
                  <a:pt x="321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06551" y="4026657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141695" y="65104"/>
                </a:moveTo>
                <a:lnTo>
                  <a:pt x="137619" y="67835"/>
                </a:lnTo>
                <a:lnTo>
                  <a:pt x="134710" y="70235"/>
                </a:lnTo>
                <a:lnTo>
                  <a:pt x="131678" y="72534"/>
                </a:lnTo>
                <a:lnTo>
                  <a:pt x="94889" y="106102"/>
                </a:lnTo>
                <a:lnTo>
                  <a:pt x="61280" y="146413"/>
                </a:lnTo>
                <a:lnTo>
                  <a:pt x="21752" y="221492"/>
                </a:lnTo>
                <a:lnTo>
                  <a:pt x="7796" y="267064"/>
                </a:lnTo>
                <a:lnTo>
                  <a:pt x="541" y="313669"/>
                </a:lnTo>
                <a:lnTo>
                  <a:pt x="0" y="361280"/>
                </a:lnTo>
                <a:lnTo>
                  <a:pt x="6186" y="409871"/>
                </a:lnTo>
                <a:lnTo>
                  <a:pt x="19671" y="459436"/>
                </a:lnTo>
                <a:lnTo>
                  <a:pt x="40063" y="505398"/>
                </a:lnTo>
                <a:lnTo>
                  <a:pt x="67276" y="547706"/>
                </a:lnTo>
                <a:lnTo>
                  <a:pt x="101220" y="586312"/>
                </a:lnTo>
                <a:lnTo>
                  <a:pt x="140102" y="619722"/>
                </a:lnTo>
                <a:lnTo>
                  <a:pt x="182033" y="646346"/>
                </a:lnTo>
                <a:lnTo>
                  <a:pt x="226976" y="666194"/>
                </a:lnTo>
                <a:lnTo>
                  <a:pt x="274896" y="679276"/>
                </a:lnTo>
                <a:lnTo>
                  <a:pt x="325756" y="685601"/>
                </a:lnTo>
                <a:lnTo>
                  <a:pt x="360018" y="685759"/>
                </a:lnTo>
                <a:lnTo>
                  <a:pt x="393803" y="682396"/>
                </a:lnTo>
                <a:lnTo>
                  <a:pt x="427083" y="675587"/>
                </a:lnTo>
                <a:lnTo>
                  <a:pt x="459830" y="665408"/>
                </a:lnTo>
                <a:lnTo>
                  <a:pt x="460494" y="665129"/>
                </a:lnTo>
                <a:lnTo>
                  <a:pt x="340095" y="665129"/>
                </a:lnTo>
                <a:lnTo>
                  <a:pt x="293087" y="661341"/>
                </a:lnTo>
                <a:lnTo>
                  <a:pt x="248135" y="650980"/>
                </a:lnTo>
                <a:lnTo>
                  <a:pt x="205750" y="634536"/>
                </a:lnTo>
                <a:lnTo>
                  <a:pt x="166443" y="612502"/>
                </a:lnTo>
                <a:lnTo>
                  <a:pt x="130727" y="585371"/>
                </a:lnTo>
                <a:lnTo>
                  <a:pt x="99114" y="553633"/>
                </a:lnTo>
                <a:lnTo>
                  <a:pt x="72116" y="517782"/>
                </a:lnTo>
                <a:lnTo>
                  <a:pt x="50245" y="478309"/>
                </a:lnTo>
                <a:lnTo>
                  <a:pt x="34012" y="435707"/>
                </a:lnTo>
                <a:lnTo>
                  <a:pt x="23931" y="390467"/>
                </a:lnTo>
                <a:lnTo>
                  <a:pt x="20512" y="343082"/>
                </a:lnTo>
                <a:lnTo>
                  <a:pt x="24009" y="295340"/>
                </a:lnTo>
                <a:lnTo>
                  <a:pt x="34171" y="249806"/>
                </a:lnTo>
                <a:lnTo>
                  <a:pt x="50504" y="206973"/>
                </a:lnTo>
                <a:lnTo>
                  <a:pt x="72512" y="167336"/>
                </a:lnTo>
                <a:lnTo>
                  <a:pt x="99700" y="131388"/>
                </a:lnTo>
                <a:lnTo>
                  <a:pt x="131574" y="99623"/>
                </a:lnTo>
                <a:lnTo>
                  <a:pt x="167710" y="72496"/>
                </a:lnTo>
                <a:lnTo>
                  <a:pt x="180819" y="65270"/>
                </a:lnTo>
                <a:lnTo>
                  <a:pt x="143219" y="65270"/>
                </a:lnTo>
                <a:lnTo>
                  <a:pt x="141695" y="65104"/>
                </a:lnTo>
                <a:close/>
              </a:path>
              <a:path w="685800" h="685800">
                <a:moveTo>
                  <a:pt x="458839" y="20820"/>
                </a:moveTo>
                <a:lnTo>
                  <a:pt x="343917" y="20820"/>
                </a:lnTo>
                <a:lnTo>
                  <a:pt x="391368" y="24400"/>
                </a:lnTo>
                <a:lnTo>
                  <a:pt x="436736" y="34720"/>
                </a:lnTo>
                <a:lnTo>
                  <a:pt x="479497" y="51267"/>
                </a:lnTo>
                <a:lnTo>
                  <a:pt x="519127" y="73534"/>
                </a:lnTo>
                <a:lnTo>
                  <a:pt x="555100" y="101008"/>
                </a:lnTo>
                <a:lnTo>
                  <a:pt x="586894" y="133182"/>
                </a:lnTo>
                <a:lnTo>
                  <a:pt x="613983" y="169543"/>
                </a:lnTo>
                <a:lnTo>
                  <a:pt x="635843" y="209584"/>
                </a:lnTo>
                <a:lnTo>
                  <a:pt x="651950" y="252793"/>
                </a:lnTo>
                <a:lnTo>
                  <a:pt x="661780" y="298660"/>
                </a:lnTo>
                <a:lnTo>
                  <a:pt x="664808" y="346676"/>
                </a:lnTo>
                <a:lnTo>
                  <a:pt x="660835" y="393636"/>
                </a:lnTo>
                <a:lnTo>
                  <a:pt x="650297" y="438545"/>
                </a:lnTo>
                <a:lnTo>
                  <a:pt x="633681" y="480887"/>
                </a:lnTo>
                <a:lnTo>
                  <a:pt x="611470" y="520144"/>
                </a:lnTo>
                <a:lnTo>
                  <a:pt x="584151" y="555800"/>
                </a:lnTo>
                <a:lnTo>
                  <a:pt x="552207" y="587336"/>
                </a:lnTo>
                <a:lnTo>
                  <a:pt x="516123" y="614237"/>
                </a:lnTo>
                <a:lnTo>
                  <a:pt x="476386" y="635983"/>
                </a:lnTo>
                <a:lnTo>
                  <a:pt x="433478" y="652059"/>
                </a:lnTo>
                <a:lnTo>
                  <a:pt x="387886" y="661946"/>
                </a:lnTo>
                <a:lnTo>
                  <a:pt x="340095" y="665129"/>
                </a:lnTo>
                <a:lnTo>
                  <a:pt x="460494" y="665129"/>
                </a:lnTo>
                <a:lnTo>
                  <a:pt x="521320" y="635849"/>
                </a:lnTo>
                <a:lnTo>
                  <a:pt x="575591" y="594517"/>
                </a:lnTo>
                <a:lnTo>
                  <a:pt x="608993" y="558919"/>
                </a:lnTo>
                <a:lnTo>
                  <a:pt x="622956" y="539106"/>
                </a:lnTo>
                <a:lnTo>
                  <a:pt x="627621" y="532758"/>
                </a:lnTo>
                <a:lnTo>
                  <a:pt x="652077" y="490302"/>
                </a:lnTo>
                <a:lnTo>
                  <a:pt x="674433" y="430315"/>
                </a:lnTo>
                <a:lnTo>
                  <a:pt x="683890" y="379491"/>
                </a:lnTo>
                <a:lnTo>
                  <a:pt x="685337" y="327789"/>
                </a:lnTo>
                <a:lnTo>
                  <a:pt x="678994" y="275251"/>
                </a:lnTo>
                <a:lnTo>
                  <a:pt x="665739" y="227410"/>
                </a:lnTo>
                <a:lnTo>
                  <a:pt x="645423" y="182073"/>
                </a:lnTo>
                <a:lnTo>
                  <a:pt x="619187" y="139931"/>
                </a:lnTo>
                <a:lnTo>
                  <a:pt x="597681" y="115017"/>
                </a:lnTo>
                <a:lnTo>
                  <a:pt x="586779" y="102049"/>
                </a:lnTo>
                <a:lnTo>
                  <a:pt x="586373" y="101744"/>
                </a:lnTo>
                <a:lnTo>
                  <a:pt x="586017" y="101388"/>
                </a:lnTo>
                <a:lnTo>
                  <a:pt x="551438" y="70968"/>
                </a:lnTo>
                <a:lnTo>
                  <a:pt x="514239" y="45849"/>
                </a:lnTo>
                <a:lnTo>
                  <a:pt x="474395" y="26079"/>
                </a:lnTo>
                <a:lnTo>
                  <a:pt x="458839" y="20820"/>
                </a:lnTo>
                <a:close/>
              </a:path>
              <a:path w="685800" h="685800">
                <a:moveTo>
                  <a:pt x="330759" y="0"/>
                </a:moveTo>
                <a:lnTo>
                  <a:pt x="275172" y="6494"/>
                </a:lnTo>
                <a:lnTo>
                  <a:pt x="209213" y="26830"/>
                </a:lnTo>
                <a:lnTo>
                  <a:pt x="148883" y="60405"/>
                </a:lnTo>
                <a:lnTo>
                  <a:pt x="145708" y="63771"/>
                </a:lnTo>
                <a:lnTo>
                  <a:pt x="144527" y="65054"/>
                </a:lnTo>
                <a:lnTo>
                  <a:pt x="143219" y="65270"/>
                </a:lnTo>
                <a:lnTo>
                  <a:pt x="180819" y="65270"/>
                </a:lnTo>
                <a:lnTo>
                  <a:pt x="207401" y="50616"/>
                </a:lnTo>
                <a:lnTo>
                  <a:pt x="250365" y="34362"/>
                </a:lnTo>
                <a:lnTo>
                  <a:pt x="296035" y="24265"/>
                </a:lnTo>
                <a:lnTo>
                  <a:pt x="343917" y="20820"/>
                </a:lnTo>
                <a:lnTo>
                  <a:pt x="458839" y="20820"/>
                </a:lnTo>
                <a:lnTo>
                  <a:pt x="431883" y="11705"/>
                </a:lnTo>
                <a:lnTo>
                  <a:pt x="386678" y="2773"/>
                </a:lnTo>
                <a:lnTo>
                  <a:pt x="358681" y="216"/>
                </a:lnTo>
                <a:lnTo>
                  <a:pt x="3307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71365" y="4090939"/>
            <a:ext cx="511809" cy="278130"/>
          </a:xfrm>
          <a:custGeom>
            <a:avLst/>
            <a:gdLst/>
            <a:ahLst/>
            <a:cxnLst/>
            <a:rect l="l" t="t" r="r" b="b"/>
            <a:pathLst>
              <a:path w="511809" h="278129">
                <a:moveTo>
                  <a:pt x="267170" y="0"/>
                </a:moveTo>
                <a:lnTo>
                  <a:pt x="218831" y="6267"/>
                </a:lnTo>
                <a:lnTo>
                  <a:pt x="170853" y="21415"/>
                </a:lnTo>
                <a:lnTo>
                  <a:pt x="121351" y="47928"/>
                </a:lnTo>
                <a:lnTo>
                  <a:pt x="80945" y="81130"/>
                </a:lnTo>
                <a:lnTo>
                  <a:pt x="49228" y="119000"/>
                </a:lnTo>
                <a:lnTo>
                  <a:pt x="25714" y="159608"/>
                </a:lnTo>
                <a:lnTo>
                  <a:pt x="9969" y="200965"/>
                </a:lnTo>
                <a:lnTo>
                  <a:pt x="1547" y="241093"/>
                </a:lnTo>
                <a:lnTo>
                  <a:pt x="0" y="278019"/>
                </a:lnTo>
                <a:lnTo>
                  <a:pt x="19799" y="278019"/>
                </a:lnTo>
                <a:lnTo>
                  <a:pt x="24211" y="231131"/>
                </a:lnTo>
                <a:lnTo>
                  <a:pt x="36557" y="187368"/>
                </a:lnTo>
                <a:lnTo>
                  <a:pt x="55954" y="147359"/>
                </a:lnTo>
                <a:lnTo>
                  <a:pt x="81521" y="111736"/>
                </a:lnTo>
                <a:lnTo>
                  <a:pt x="112398" y="81115"/>
                </a:lnTo>
                <a:lnTo>
                  <a:pt x="147640" y="56171"/>
                </a:lnTo>
                <a:lnTo>
                  <a:pt x="186429" y="37491"/>
                </a:lnTo>
                <a:lnTo>
                  <a:pt x="227863" y="25721"/>
                </a:lnTo>
                <a:lnTo>
                  <a:pt x="268990" y="20970"/>
                </a:lnTo>
                <a:lnTo>
                  <a:pt x="381735" y="20970"/>
                </a:lnTo>
                <a:lnTo>
                  <a:pt x="361126" y="12500"/>
                </a:lnTo>
                <a:lnTo>
                  <a:pt x="314918" y="2211"/>
                </a:lnTo>
                <a:lnTo>
                  <a:pt x="267170" y="0"/>
                </a:lnTo>
                <a:close/>
              </a:path>
              <a:path w="511809" h="278129">
                <a:moveTo>
                  <a:pt x="381735" y="20970"/>
                </a:moveTo>
                <a:lnTo>
                  <a:pt x="268990" y="20970"/>
                </a:lnTo>
                <a:lnTo>
                  <a:pt x="309354" y="22603"/>
                </a:lnTo>
                <a:lnTo>
                  <a:pt x="348930" y="30675"/>
                </a:lnTo>
                <a:lnTo>
                  <a:pt x="387692" y="45240"/>
                </a:lnTo>
                <a:lnTo>
                  <a:pt x="430876" y="70901"/>
                </a:lnTo>
                <a:lnTo>
                  <a:pt x="468020" y="104676"/>
                </a:lnTo>
                <a:lnTo>
                  <a:pt x="467626" y="106175"/>
                </a:lnTo>
                <a:lnTo>
                  <a:pt x="430098" y="106175"/>
                </a:lnTo>
                <a:lnTo>
                  <a:pt x="430098" y="126419"/>
                </a:lnTo>
                <a:lnTo>
                  <a:pt x="511556" y="126419"/>
                </a:lnTo>
                <a:lnTo>
                  <a:pt x="481008" y="87827"/>
                </a:lnTo>
                <a:lnTo>
                  <a:pt x="445121" y="55709"/>
                </a:lnTo>
                <a:lnTo>
                  <a:pt x="404843" y="30466"/>
                </a:lnTo>
                <a:lnTo>
                  <a:pt x="381735" y="2097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28867" y="4261033"/>
            <a:ext cx="233635" cy="2308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01683" y="431238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20447" y="0"/>
                </a:moveTo>
                <a:lnTo>
                  <a:pt x="0" y="4343"/>
                </a:lnTo>
                <a:lnTo>
                  <a:pt x="3403" y="24002"/>
                </a:lnTo>
                <a:lnTo>
                  <a:pt x="24028" y="21272"/>
                </a:lnTo>
                <a:lnTo>
                  <a:pt x="20447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54472" y="4596310"/>
            <a:ext cx="28575" cy="27940"/>
          </a:xfrm>
          <a:custGeom>
            <a:avLst/>
            <a:gdLst/>
            <a:ahLst/>
            <a:cxnLst/>
            <a:rect l="l" t="t" r="r" b="b"/>
            <a:pathLst>
              <a:path w="28575" h="27939">
                <a:moveTo>
                  <a:pt x="17932" y="0"/>
                </a:moveTo>
                <a:lnTo>
                  <a:pt x="0" y="8890"/>
                </a:lnTo>
                <a:lnTo>
                  <a:pt x="8496" y="27914"/>
                </a:lnTo>
                <a:lnTo>
                  <a:pt x="27952" y="18275"/>
                </a:lnTo>
                <a:lnTo>
                  <a:pt x="17932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15647" y="4613047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19037" y="0"/>
                </a:moveTo>
                <a:lnTo>
                  <a:pt x="0" y="5943"/>
                </a:lnTo>
                <a:lnTo>
                  <a:pt x="5308" y="26085"/>
                </a:lnTo>
                <a:lnTo>
                  <a:pt x="26047" y="19621"/>
                </a:lnTo>
                <a:lnTo>
                  <a:pt x="19037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32755" y="4627530"/>
            <a:ext cx="21590" cy="20955"/>
          </a:xfrm>
          <a:custGeom>
            <a:avLst/>
            <a:gdLst/>
            <a:ahLst/>
            <a:cxnLst/>
            <a:rect l="l" t="t" r="r" b="b"/>
            <a:pathLst>
              <a:path w="21590" h="20954">
                <a:moveTo>
                  <a:pt x="20993" y="0"/>
                </a:moveTo>
                <a:lnTo>
                  <a:pt x="952" y="0"/>
                </a:lnTo>
                <a:lnTo>
                  <a:pt x="0" y="20370"/>
                </a:lnTo>
                <a:lnTo>
                  <a:pt x="20993" y="20370"/>
                </a:lnTo>
                <a:lnTo>
                  <a:pt x="20993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07281" y="4356530"/>
            <a:ext cx="20320" cy="21590"/>
          </a:xfrm>
          <a:custGeom>
            <a:avLst/>
            <a:gdLst/>
            <a:ahLst/>
            <a:cxnLst/>
            <a:rect l="l" t="t" r="r" b="b"/>
            <a:pathLst>
              <a:path w="20319" h="21589">
                <a:moveTo>
                  <a:pt x="20129" y="0"/>
                </a:moveTo>
                <a:lnTo>
                  <a:pt x="0" y="1130"/>
                </a:lnTo>
                <a:lnTo>
                  <a:pt x="0" y="21259"/>
                </a:lnTo>
                <a:lnTo>
                  <a:pt x="20129" y="21259"/>
                </a:lnTo>
                <a:lnTo>
                  <a:pt x="20129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91313" y="446813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19303" y="0"/>
                </a:moveTo>
                <a:lnTo>
                  <a:pt x="0" y="7962"/>
                </a:lnTo>
                <a:lnTo>
                  <a:pt x="9232" y="27647"/>
                </a:lnTo>
                <a:lnTo>
                  <a:pt x="27736" y="18148"/>
                </a:lnTo>
                <a:lnTo>
                  <a:pt x="19303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51310" y="451372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1823" y="0"/>
                </a:moveTo>
                <a:lnTo>
                  <a:pt x="0" y="16230"/>
                </a:lnTo>
                <a:lnTo>
                  <a:pt x="16332" y="29082"/>
                </a:lnTo>
                <a:lnTo>
                  <a:pt x="29146" y="11696"/>
                </a:lnTo>
                <a:lnTo>
                  <a:pt x="11823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90786" y="4269616"/>
            <a:ext cx="26034" cy="26670"/>
          </a:xfrm>
          <a:custGeom>
            <a:avLst/>
            <a:gdLst/>
            <a:ahLst/>
            <a:cxnLst/>
            <a:rect l="l" t="t" r="r" b="b"/>
            <a:pathLst>
              <a:path w="26034" h="26670">
                <a:moveTo>
                  <a:pt x="18719" y="0"/>
                </a:moveTo>
                <a:lnTo>
                  <a:pt x="12699" y="2311"/>
                </a:lnTo>
                <a:lnTo>
                  <a:pt x="7353" y="4178"/>
                </a:lnTo>
                <a:lnTo>
                  <a:pt x="1142" y="6972"/>
                </a:lnTo>
                <a:lnTo>
                  <a:pt x="0" y="9334"/>
                </a:lnTo>
                <a:lnTo>
                  <a:pt x="1765" y="15544"/>
                </a:lnTo>
                <a:lnTo>
                  <a:pt x="3708" y="20510"/>
                </a:lnTo>
                <a:lnTo>
                  <a:pt x="5816" y="26454"/>
                </a:lnTo>
                <a:lnTo>
                  <a:pt x="25717" y="20408"/>
                </a:lnTo>
                <a:lnTo>
                  <a:pt x="18719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77728" y="442887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281" y="0"/>
                </a:moveTo>
                <a:lnTo>
                  <a:pt x="0" y="4851"/>
                </a:lnTo>
                <a:lnTo>
                  <a:pt x="5803" y="25666"/>
                </a:lnTo>
                <a:lnTo>
                  <a:pt x="25615" y="19253"/>
                </a:lnTo>
                <a:lnTo>
                  <a:pt x="20281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71054" y="4388272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19494" y="0"/>
                </a:moveTo>
                <a:lnTo>
                  <a:pt x="12725" y="279"/>
                </a:lnTo>
                <a:lnTo>
                  <a:pt x="6794" y="901"/>
                </a:lnTo>
                <a:lnTo>
                  <a:pt x="0" y="1473"/>
                </a:lnTo>
                <a:lnTo>
                  <a:pt x="2425" y="22821"/>
                </a:lnTo>
                <a:lnTo>
                  <a:pt x="22898" y="19723"/>
                </a:lnTo>
                <a:lnTo>
                  <a:pt x="22313" y="13690"/>
                </a:lnTo>
                <a:lnTo>
                  <a:pt x="21894" y="8229"/>
                </a:lnTo>
                <a:lnTo>
                  <a:pt x="20993" y="1739"/>
                </a:lnTo>
                <a:lnTo>
                  <a:pt x="19494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02593" y="439882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2895" y="0"/>
                </a:moveTo>
                <a:lnTo>
                  <a:pt x="0" y="19723"/>
                </a:lnTo>
                <a:lnTo>
                  <a:pt x="20396" y="23609"/>
                </a:lnTo>
                <a:lnTo>
                  <a:pt x="23596" y="2324"/>
                </a:lnTo>
                <a:lnTo>
                  <a:pt x="289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91548" y="443926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6083" y="0"/>
                </a:moveTo>
                <a:lnTo>
                  <a:pt x="0" y="19050"/>
                </a:lnTo>
                <a:lnTo>
                  <a:pt x="19558" y="26162"/>
                </a:lnTo>
                <a:lnTo>
                  <a:pt x="26187" y="5587"/>
                </a:lnTo>
                <a:lnTo>
                  <a:pt x="6083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74317" y="4477852"/>
            <a:ext cx="27940" cy="28575"/>
          </a:xfrm>
          <a:custGeom>
            <a:avLst/>
            <a:gdLst/>
            <a:ahLst/>
            <a:cxnLst/>
            <a:rect l="l" t="t" r="r" b="b"/>
            <a:pathLst>
              <a:path w="27940" h="28575">
                <a:moveTo>
                  <a:pt x="9118" y="0"/>
                </a:moveTo>
                <a:lnTo>
                  <a:pt x="0" y="17856"/>
                </a:lnTo>
                <a:lnTo>
                  <a:pt x="18199" y="28067"/>
                </a:lnTo>
                <a:lnTo>
                  <a:pt x="27927" y="8750"/>
                </a:lnTo>
                <a:lnTo>
                  <a:pt x="9118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88503" y="462146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4495" y="0"/>
                </a:moveTo>
                <a:lnTo>
                  <a:pt x="0" y="20281"/>
                </a:lnTo>
                <a:lnTo>
                  <a:pt x="21247" y="24206"/>
                </a:lnTo>
                <a:lnTo>
                  <a:pt x="24168" y="3543"/>
                </a:lnTo>
                <a:lnTo>
                  <a:pt x="449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11641" y="450490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7691" y="0"/>
                </a:moveTo>
                <a:lnTo>
                  <a:pt x="0" y="10883"/>
                </a:lnTo>
                <a:lnTo>
                  <a:pt x="12141" y="28905"/>
                </a:lnTo>
                <a:lnTo>
                  <a:pt x="29032" y="16446"/>
                </a:lnTo>
                <a:lnTo>
                  <a:pt x="17691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69664" y="4567080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4" h="29210">
                <a:moveTo>
                  <a:pt x="13436" y="0"/>
                </a:moveTo>
                <a:lnTo>
                  <a:pt x="0" y="15938"/>
                </a:lnTo>
                <a:lnTo>
                  <a:pt x="17157" y="29184"/>
                </a:lnTo>
                <a:lnTo>
                  <a:pt x="29324" y="12230"/>
                </a:lnTo>
                <a:lnTo>
                  <a:pt x="13436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90637" y="457377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16256" y="0"/>
                </a:moveTo>
                <a:lnTo>
                  <a:pt x="0" y="11620"/>
                </a:lnTo>
                <a:lnTo>
                  <a:pt x="11493" y="29070"/>
                </a:lnTo>
                <a:lnTo>
                  <a:pt x="29121" y="16408"/>
                </a:lnTo>
                <a:lnTo>
                  <a:pt x="16256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205985" y="459098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0693" y="0"/>
                </a:moveTo>
                <a:lnTo>
                  <a:pt x="0" y="17945"/>
                </a:lnTo>
                <a:lnTo>
                  <a:pt x="18986" y="28321"/>
                </a:lnTo>
                <a:lnTo>
                  <a:pt x="28270" y="9626"/>
                </a:lnTo>
                <a:lnTo>
                  <a:pt x="10693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75103" y="462351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9773" y="0"/>
                </a:moveTo>
                <a:lnTo>
                  <a:pt x="0" y="2857"/>
                </a:lnTo>
                <a:lnTo>
                  <a:pt x="2006" y="23494"/>
                </a:lnTo>
                <a:lnTo>
                  <a:pt x="23444" y="20472"/>
                </a:lnTo>
                <a:lnTo>
                  <a:pt x="19773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45983" y="460931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7581" y="0"/>
                </a:moveTo>
                <a:lnTo>
                  <a:pt x="0" y="19354"/>
                </a:lnTo>
                <a:lnTo>
                  <a:pt x="20269" y="26606"/>
                </a:lnTo>
                <a:lnTo>
                  <a:pt x="26479" y="6667"/>
                </a:lnTo>
                <a:lnTo>
                  <a:pt x="7581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37983" y="4538016"/>
            <a:ext cx="29845" cy="28575"/>
          </a:xfrm>
          <a:custGeom>
            <a:avLst/>
            <a:gdLst/>
            <a:ahLst/>
            <a:cxnLst/>
            <a:rect l="l" t="t" r="r" b="b"/>
            <a:pathLst>
              <a:path w="29844" h="28575">
                <a:moveTo>
                  <a:pt x="15811" y="0"/>
                </a:moveTo>
                <a:lnTo>
                  <a:pt x="0" y="13754"/>
                </a:lnTo>
                <a:lnTo>
                  <a:pt x="13830" y="28448"/>
                </a:lnTo>
                <a:lnTo>
                  <a:pt x="29502" y="14693"/>
                </a:lnTo>
                <a:lnTo>
                  <a:pt x="15811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23752" y="4546456"/>
            <a:ext cx="28575" cy="29209"/>
          </a:xfrm>
          <a:custGeom>
            <a:avLst/>
            <a:gdLst/>
            <a:ahLst/>
            <a:cxnLst/>
            <a:rect l="l" t="t" r="r" b="b"/>
            <a:pathLst>
              <a:path w="28575" h="29210">
                <a:moveTo>
                  <a:pt x="14109" y="0"/>
                </a:moveTo>
                <a:lnTo>
                  <a:pt x="0" y="14262"/>
                </a:lnTo>
                <a:lnTo>
                  <a:pt x="13360" y="28917"/>
                </a:lnTo>
                <a:lnTo>
                  <a:pt x="28181" y="13055"/>
                </a:lnTo>
                <a:lnTo>
                  <a:pt x="14109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38005" y="5760192"/>
            <a:ext cx="622234" cy="7772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671697" y="242275"/>
            <a:ext cx="29063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" dirty="0"/>
              <a:t>Наши</a:t>
            </a:r>
            <a:r>
              <a:rPr sz="2500" spc="-75" dirty="0"/>
              <a:t> </a:t>
            </a:r>
            <a:r>
              <a:rPr sz="2500" spc="-5" dirty="0"/>
              <a:t>преимущества</a:t>
            </a:r>
            <a:endParaRPr sz="2500"/>
          </a:p>
        </p:txBody>
      </p:sp>
      <p:sp>
        <p:nvSpPr>
          <p:cNvPr id="63" name="object 63"/>
          <p:cNvSpPr/>
          <p:nvPr/>
        </p:nvSpPr>
        <p:spPr>
          <a:xfrm>
            <a:off x="3862539" y="506751"/>
            <a:ext cx="6830059" cy="0"/>
          </a:xfrm>
          <a:custGeom>
            <a:avLst/>
            <a:gdLst/>
            <a:ahLst/>
            <a:cxnLst/>
            <a:rect l="l" t="t" r="r" b="b"/>
            <a:pathLst>
              <a:path w="6830059">
                <a:moveTo>
                  <a:pt x="0" y="0"/>
                </a:moveTo>
                <a:lnTo>
                  <a:pt x="6829462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061421" y="5196534"/>
            <a:ext cx="4353378" cy="16279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945927" y="6796582"/>
            <a:ext cx="2840355" cy="27940"/>
          </a:xfrm>
          <a:custGeom>
            <a:avLst/>
            <a:gdLst/>
            <a:ahLst/>
            <a:cxnLst/>
            <a:rect l="l" t="t" r="r" b="b"/>
            <a:pathLst>
              <a:path w="2840354" h="27940">
                <a:moveTo>
                  <a:pt x="-1587" y="13684"/>
                </a:moveTo>
                <a:lnTo>
                  <a:pt x="2841510" y="13684"/>
                </a:lnTo>
              </a:path>
            </a:pathLst>
          </a:custGeom>
          <a:ln w="305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835697" y="7010565"/>
            <a:ext cx="1579102" cy="3314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80394" y="7187962"/>
            <a:ext cx="7465059" cy="0"/>
          </a:xfrm>
          <a:custGeom>
            <a:avLst/>
            <a:gdLst/>
            <a:ahLst/>
            <a:cxnLst/>
            <a:rect l="l" t="t" r="r" b="b"/>
            <a:pathLst>
              <a:path w="7465059">
                <a:moveTo>
                  <a:pt x="746488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27622" y="954482"/>
            <a:ext cx="643182" cy="64358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87773" y="4938369"/>
            <a:ext cx="495300" cy="667385"/>
          </a:xfrm>
          <a:custGeom>
            <a:avLst/>
            <a:gdLst/>
            <a:ahLst/>
            <a:cxnLst/>
            <a:rect l="l" t="t" r="r" b="b"/>
            <a:pathLst>
              <a:path w="495300" h="667385">
                <a:moveTo>
                  <a:pt x="86055" y="559358"/>
                </a:moveTo>
                <a:lnTo>
                  <a:pt x="64541" y="559358"/>
                </a:lnTo>
                <a:lnTo>
                  <a:pt x="64541" y="634657"/>
                </a:lnTo>
                <a:lnTo>
                  <a:pt x="67081" y="647205"/>
                </a:lnTo>
                <a:lnTo>
                  <a:pt x="74004" y="657464"/>
                </a:lnTo>
                <a:lnTo>
                  <a:pt x="84263" y="664387"/>
                </a:lnTo>
                <a:lnTo>
                  <a:pt x="96812" y="666927"/>
                </a:lnTo>
                <a:lnTo>
                  <a:pt x="139839" y="666927"/>
                </a:lnTo>
                <a:lnTo>
                  <a:pt x="152388" y="664387"/>
                </a:lnTo>
                <a:lnTo>
                  <a:pt x="162647" y="657464"/>
                </a:lnTo>
                <a:lnTo>
                  <a:pt x="169570" y="647205"/>
                </a:lnTo>
                <a:lnTo>
                  <a:pt x="169932" y="645413"/>
                </a:lnTo>
                <a:lnTo>
                  <a:pt x="90881" y="645413"/>
                </a:lnTo>
                <a:lnTo>
                  <a:pt x="86055" y="640600"/>
                </a:lnTo>
                <a:lnTo>
                  <a:pt x="86055" y="559358"/>
                </a:lnTo>
                <a:close/>
              </a:path>
              <a:path w="495300" h="667385">
                <a:moveTo>
                  <a:pt x="172110" y="559358"/>
                </a:moveTo>
                <a:lnTo>
                  <a:pt x="150596" y="559358"/>
                </a:lnTo>
                <a:lnTo>
                  <a:pt x="150596" y="640600"/>
                </a:lnTo>
                <a:lnTo>
                  <a:pt x="145757" y="645413"/>
                </a:lnTo>
                <a:lnTo>
                  <a:pt x="169932" y="645413"/>
                </a:lnTo>
                <a:lnTo>
                  <a:pt x="172110" y="634657"/>
                </a:lnTo>
                <a:lnTo>
                  <a:pt x="172110" y="559358"/>
                </a:lnTo>
                <a:close/>
              </a:path>
              <a:path w="495300" h="667385">
                <a:moveTo>
                  <a:pt x="462546" y="279679"/>
                </a:moveTo>
                <a:lnTo>
                  <a:pt x="32270" y="279679"/>
                </a:lnTo>
                <a:lnTo>
                  <a:pt x="19722" y="282219"/>
                </a:lnTo>
                <a:lnTo>
                  <a:pt x="9463" y="289142"/>
                </a:lnTo>
                <a:lnTo>
                  <a:pt x="2540" y="299401"/>
                </a:lnTo>
                <a:lnTo>
                  <a:pt x="0" y="311950"/>
                </a:lnTo>
                <a:lnTo>
                  <a:pt x="0" y="527088"/>
                </a:lnTo>
                <a:lnTo>
                  <a:pt x="2540" y="539636"/>
                </a:lnTo>
                <a:lnTo>
                  <a:pt x="9463" y="549895"/>
                </a:lnTo>
                <a:lnTo>
                  <a:pt x="19722" y="556818"/>
                </a:lnTo>
                <a:lnTo>
                  <a:pt x="32270" y="559358"/>
                </a:lnTo>
                <a:lnTo>
                  <a:pt x="462546" y="559358"/>
                </a:lnTo>
                <a:lnTo>
                  <a:pt x="475095" y="556818"/>
                </a:lnTo>
                <a:lnTo>
                  <a:pt x="485354" y="549895"/>
                </a:lnTo>
                <a:lnTo>
                  <a:pt x="492277" y="539636"/>
                </a:lnTo>
                <a:lnTo>
                  <a:pt x="492639" y="537844"/>
                </a:lnTo>
                <a:lnTo>
                  <a:pt x="26339" y="537844"/>
                </a:lnTo>
                <a:lnTo>
                  <a:pt x="21513" y="533031"/>
                </a:lnTo>
                <a:lnTo>
                  <a:pt x="21513" y="306019"/>
                </a:lnTo>
                <a:lnTo>
                  <a:pt x="26339" y="301193"/>
                </a:lnTo>
                <a:lnTo>
                  <a:pt x="492639" y="301193"/>
                </a:lnTo>
                <a:lnTo>
                  <a:pt x="492277" y="299401"/>
                </a:lnTo>
                <a:lnTo>
                  <a:pt x="485354" y="289142"/>
                </a:lnTo>
                <a:lnTo>
                  <a:pt x="475095" y="282219"/>
                </a:lnTo>
                <a:lnTo>
                  <a:pt x="462546" y="279679"/>
                </a:lnTo>
                <a:close/>
              </a:path>
              <a:path w="495300" h="667385">
                <a:moveTo>
                  <a:pt x="492639" y="301193"/>
                </a:moveTo>
                <a:lnTo>
                  <a:pt x="468477" y="301193"/>
                </a:lnTo>
                <a:lnTo>
                  <a:pt x="473303" y="306019"/>
                </a:lnTo>
                <a:lnTo>
                  <a:pt x="473303" y="533031"/>
                </a:lnTo>
                <a:lnTo>
                  <a:pt x="468477" y="537844"/>
                </a:lnTo>
                <a:lnTo>
                  <a:pt x="492639" y="537844"/>
                </a:lnTo>
                <a:lnTo>
                  <a:pt x="494817" y="527088"/>
                </a:lnTo>
                <a:lnTo>
                  <a:pt x="494817" y="311950"/>
                </a:lnTo>
                <a:lnTo>
                  <a:pt x="492639" y="301193"/>
                </a:lnTo>
                <a:close/>
              </a:path>
              <a:path w="495300" h="667385">
                <a:moveTo>
                  <a:pt x="75298" y="0"/>
                </a:moveTo>
                <a:lnTo>
                  <a:pt x="62749" y="2540"/>
                </a:lnTo>
                <a:lnTo>
                  <a:pt x="52490" y="9463"/>
                </a:lnTo>
                <a:lnTo>
                  <a:pt x="45567" y="19722"/>
                </a:lnTo>
                <a:lnTo>
                  <a:pt x="43027" y="32270"/>
                </a:lnTo>
                <a:lnTo>
                  <a:pt x="43027" y="172110"/>
                </a:lnTo>
                <a:lnTo>
                  <a:pt x="46306" y="190603"/>
                </a:lnTo>
                <a:lnTo>
                  <a:pt x="55355" y="206330"/>
                </a:lnTo>
                <a:lnTo>
                  <a:pt x="68996" y="218123"/>
                </a:lnTo>
                <a:lnTo>
                  <a:pt x="86055" y="224815"/>
                </a:lnTo>
                <a:lnTo>
                  <a:pt x="86055" y="279679"/>
                </a:lnTo>
                <a:lnTo>
                  <a:pt x="107568" y="279679"/>
                </a:lnTo>
                <a:lnTo>
                  <a:pt x="107568" y="225894"/>
                </a:lnTo>
                <a:lnTo>
                  <a:pt x="150596" y="225894"/>
                </a:lnTo>
                <a:lnTo>
                  <a:pt x="150596" y="224815"/>
                </a:lnTo>
                <a:lnTo>
                  <a:pt x="167662" y="218121"/>
                </a:lnTo>
                <a:lnTo>
                  <a:pt x="181304" y="206325"/>
                </a:lnTo>
                <a:lnTo>
                  <a:pt x="182423" y="204381"/>
                </a:lnTo>
                <a:lnTo>
                  <a:pt x="96812" y="204381"/>
                </a:lnTo>
                <a:lnTo>
                  <a:pt x="84263" y="201840"/>
                </a:lnTo>
                <a:lnTo>
                  <a:pt x="74004" y="194918"/>
                </a:lnTo>
                <a:lnTo>
                  <a:pt x="67081" y="184658"/>
                </a:lnTo>
                <a:lnTo>
                  <a:pt x="64541" y="172110"/>
                </a:lnTo>
                <a:lnTo>
                  <a:pt x="64541" y="26339"/>
                </a:lnTo>
                <a:lnTo>
                  <a:pt x="69367" y="21513"/>
                </a:lnTo>
                <a:lnTo>
                  <a:pt x="105391" y="21513"/>
                </a:lnTo>
                <a:lnTo>
                  <a:pt x="105028" y="19722"/>
                </a:lnTo>
                <a:lnTo>
                  <a:pt x="98105" y="9463"/>
                </a:lnTo>
                <a:lnTo>
                  <a:pt x="87846" y="2540"/>
                </a:lnTo>
                <a:lnTo>
                  <a:pt x="75298" y="0"/>
                </a:lnTo>
                <a:close/>
              </a:path>
              <a:path w="495300" h="667385">
                <a:moveTo>
                  <a:pt x="150596" y="225894"/>
                </a:moveTo>
                <a:lnTo>
                  <a:pt x="129082" y="225894"/>
                </a:lnTo>
                <a:lnTo>
                  <a:pt x="129082" y="279679"/>
                </a:lnTo>
                <a:lnTo>
                  <a:pt x="150596" y="279679"/>
                </a:lnTo>
                <a:lnTo>
                  <a:pt x="150596" y="225894"/>
                </a:lnTo>
                <a:close/>
              </a:path>
              <a:path w="495300" h="667385">
                <a:moveTo>
                  <a:pt x="191446" y="21513"/>
                </a:moveTo>
                <a:lnTo>
                  <a:pt x="167271" y="21513"/>
                </a:lnTo>
                <a:lnTo>
                  <a:pt x="172110" y="26339"/>
                </a:lnTo>
                <a:lnTo>
                  <a:pt x="172110" y="172110"/>
                </a:lnTo>
                <a:lnTo>
                  <a:pt x="169570" y="184658"/>
                </a:lnTo>
                <a:lnTo>
                  <a:pt x="162647" y="194918"/>
                </a:lnTo>
                <a:lnTo>
                  <a:pt x="152388" y="201840"/>
                </a:lnTo>
                <a:lnTo>
                  <a:pt x="139839" y="204381"/>
                </a:lnTo>
                <a:lnTo>
                  <a:pt x="182423" y="204381"/>
                </a:lnTo>
                <a:lnTo>
                  <a:pt x="190348" y="190598"/>
                </a:lnTo>
                <a:lnTo>
                  <a:pt x="193624" y="172110"/>
                </a:lnTo>
                <a:lnTo>
                  <a:pt x="193624" y="32270"/>
                </a:lnTo>
                <a:lnTo>
                  <a:pt x="191446" y="21513"/>
                </a:lnTo>
                <a:close/>
              </a:path>
              <a:path w="495300" h="667385">
                <a:moveTo>
                  <a:pt x="105391" y="21513"/>
                </a:moveTo>
                <a:lnTo>
                  <a:pt x="81216" y="21513"/>
                </a:lnTo>
                <a:lnTo>
                  <a:pt x="86055" y="26339"/>
                </a:lnTo>
                <a:lnTo>
                  <a:pt x="86055" y="150596"/>
                </a:lnTo>
                <a:lnTo>
                  <a:pt x="88595" y="163145"/>
                </a:lnTo>
                <a:lnTo>
                  <a:pt x="95518" y="173404"/>
                </a:lnTo>
                <a:lnTo>
                  <a:pt x="105777" y="180327"/>
                </a:lnTo>
                <a:lnTo>
                  <a:pt x="118325" y="182867"/>
                </a:lnTo>
                <a:lnTo>
                  <a:pt x="130874" y="180327"/>
                </a:lnTo>
                <a:lnTo>
                  <a:pt x="141133" y="173404"/>
                </a:lnTo>
                <a:lnTo>
                  <a:pt x="148056" y="163145"/>
                </a:lnTo>
                <a:lnTo>
                  <a:pt x="148419" y="161353"/>
                </a:lnTo>
                <a:lnTo>
                  <a:pt x="112395" y="161353"/>
                </a:lnTo>
                <a:lnTo>
                  <a:pt x="107568" y="156527"/>
                </a:lnTo>
                <a:lnTo>
                  <a:pt x="107568" y="32270"/>
                </a:lnTo>
                <a:lnTo>
                  <a:pt x="105391" y="21513"/>
                </a:lnTo>
                <a:close/>
              </a:path>
              <a:path w="495300" h="667385">
                <a:moveTo>
                  <a:pt x="161353" y="0"/>
                </a:moveTo>
                <a:lnTo>
                  <a:pt x="148804" y="2540"/>
                </a:lnTo>
                <a:lnTo>
                  <a:pt x="138545" y="9463"/>
                </a:lnTo>
                <a:lnTo>
                  <a:pt x="131622" y="19722"/>
                </a:lnTo>
                <a:lnTo>
                  <a:pt x="129082" y="32270"/>
                </a:lnTo>
                <a:lnTo>
                  <a:pt x="129082" y="156527"/>
                </a:lnTo>
                <a:lnTo>
                  <a:pt x="124256" y="161353"/>
                </a:lnTo>
                <a:lnTo>
                  <a:pt x="148419" y="161353"/>
                </a:lnTo>
                <a:lnTo>
                  <a:pt x="150596" y="150596"/>
                </a:lnTo>
                <a:lnTo>
                  <a:pt x="150596" y="26339"/>
                </a:lnTo>
                <a:lnTo>
                  <a:pt x="155422" y="21513"/>
                </a:lnTo>
                <a:lnTo>
                  <a:pt x="191446" y="21513"/>
                </a:lnTo>
                <a:lnTo>
                  <a:pt x="191084" y="19722"/>
                </a:lnTo>
                <a:lnTo>
                  <a:pt x="184161" y="9463"/>
                </a:lnTo>
                <a:lnTo>
                  <a:pt x="173902" y="2540"/>
                </a:lnTo>
                <a:lnTo>
                  <a:pt x="1613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553499" y="5314863"/>
            <a:ext cx="86065" cy="860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30789" y="5314863"/>
            <a:ext cx="86066" cy="860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15659" y="4938372"/>
            <a:ext cx="193675" cy="667385"/>
          </a:xfrm>
          <a:custGeom>
            <a:avLst/>
            <a:gdLst/>
            <a:ahLst/>
            <a:cxnLst/>
            <a:rect l="l" t="t" r="r" b="b"/>
            <a:pathLst>
              <a:path w="193675" h="667385">
                <a:moveTo>
                  <a:pt x="96812" y="0"/>
                </a:moveTo>
                <a:lnTo>
                  <a:pt x="59166" y="9314"/>
                </a:lnTo>
                <a:lnTo>
                  <a:pt x="28389" y="34697"/>
                </a:lnTo>
                <a:lnTo>
                  <a:pt x="7620" y="72314"/>
                </a:lnTo>
                <a:lnTo>
                  <a:pt x="0" y="118325"/>
                </a:lnTo>
                <a:lnTo>
                  <a:pt x="4689" y="154689"/>
                </a:lnTo>
                <a:lnTo>
                  <a:pt x="17883" y="186782"/>
                </a:lnTo>
                <a:lnTo>
                  <a:pt x="38270" y="212516"/>
                </a:lnTo>
                <a:lnTo>
                  <a:pt x="64541" y="229806"/>
                </a:lnTo>
                <a:lnTo>
                  <a:pt x="64541" y="475284"/>
                </a:lnTo>
                <a:lnTo>
                  <a:pt x="55913" y="479922"/>
                </a:lnTo>
                <a:lnTo>
                  <a:pt x="49102" y="486843"/>
                </a:lnTo>
                <a:lnTo>
                  <a:pt x="44633" y="495556"/>
                </a:lnTo>
                <a:lnTo>
                  <a:pt x="43027" y="505574"/>
                </a:lnTo>
                <a:lnTo>
                  <a:pt x="43027" y="634657"/>
                </a:lnTo>
                <a:lnTo>
                  <a:pt x="45567" y="647205"/>
                </a:lnTo>
                <a:lnTo>
                  <a:pt x="52490" y="657464"/>
                </a:lnTo>
                <a:lnTo>
                  <a:pt x="62749" y="664387"/>
                </a:lnTo>
                <a:lnTo>
                  <a:pt x="75298" y="666927"/>
                </a:lnTo>
                <a:lnTo>
                  <a:pt x="118325" y="666927"/>
                </a:lnTo>
                <a:lnTo>
                  <a:pt x="130874" y="664387"/>
                </a:lnTo>
                <a:lnTo>
                  <a:pt x="141133" y="657464"/>
                </a:lnTo>
                <a:lnTo>
                  <a:pt x="148056" y="647205"/>
                </a:lnTo>
                <a:lnTo>
                  <a:pt x="148419" y="645413"/>
                </a:lnTo>
                <a:lnTo>
                  <a:pt x="69367" y="645413"/>
                </a:lnTo>
                <a:lnTo>
                  <a:pt x="64541" y="640587"/>
                </a:lnTo>
                <a:lnTo>
                  <a:pt x="64541" y="499643"/>
                </a:lnTo>
                <a:lnTo>
                  <a:pt x="69367" y="494817"/>
                </a:lnTo>
                <a:lnTo>
                  <a:pt x="148611" y="494817"/>
                </a:lnTo>
                <a:lnTo>
                  <a:pt x="144521" y="486843"/>
                </a:lnTo>
                <a:lnTo>
                  <a:pt x="137711" y="479922"/>
                </a:lnTo>
                <a:lnTo>
                  <a:pt x="129082" y="475284"/>
                </a:lnTo>
                <a:lnTo>
                  <a:pt x="129082" y="473303"/>
                </a:lnTo>
                <a:lnTo>
                  <a:pt x="86055" y="473303"/>
                </a:lnTo>
                <a:lnTo>
                  <a:pt x="86055" y="217690"/>
                </a:lnTo>
                <a:lnTo>
                  <a:pt x="83045" y="213563"/>
                </a:lnTo>
                <a:lnTo>
                  <a:pt x="37450" y="177807"/>
                </a:lnTo>
                <a:lnTo>
                  <a:pt x="21513" y="118325"/>
                </a:lnTo>
                <a:lnTo>
                  <a:pt x="27439" y="80680"/>
                </a:lnTo>
                <a:lnTo>
                  <a:pt x="43589" y="49903"/>
                </a:lnTo>
                <a:lnTo>
                  <a:pt x="67526" y="29134"/>
                </a:lnTo>
                <a:lnTo>
                  <a:pt x="96812" y="21513"/>
                </a:lnTo>
                <a:lnTo>
                  <a:pt x="149249" y="21513"/>
                </a:lnTo>
                <a:lnTo>
                  <a:pt x="134457" y="9314"/>
                </a:lnTo>
                <a:lnTo>
                  <a:pt x="96812" y="0"/>
                </a:lnTo>
                <a:close/>
              </a:path>
              <a:path w="193675" h="667385">
                <a:moveTo>
                  <a:pt x="148611" y="494817"/>
                </a:moveTo>
                <a:lnTo>
                  <a:pt x="124256" y="494817"/>
                </a:lnTo>
                <a:lnTo>
                  <a:pt x="129082" y="499643"/>
                </a:lnTo>
                <a:lnTo>
                  <a:pt x="129082" y="640587"/>
                </a:lnTo>
                <a:lnTo>
                  <a:pt x="124256" y="645413"/>
                </a:lnTo>
                <a:lnTo>
                  <a:pt x="148419" y="645413"/>
                </a:lnTo>
                <a:lnTo>
                  <a:pt x="150596" y="634657"/>
                </a:lnTo>
                <a:lnTo>
                  <a:pt x="150596" y="505574"/>
                </a:lnTo>
                <a:lnTo>
                  <a:pt x="148990" y="495556"/>
                </a:lnTo>
                <a:lnTo>
                  <a:pt x="148611" y="494817"/>
                </a:lnTo>
                <a:close/>
              </a:path>
              <a:path w="193675" h="667385">
                <a:moveTo>
                  <a:pt x="149249" y="21513"/>
                </a:moveTo>
                <a:lnTo>
                  <a:pt x="96812" y="21513"/>
                </a:lnTo>
                <a:lnTo>
                  <a:pt x="126097" y="29134"/>
                </a:lnTo>
                <a:lnTo>
                  <a:pt x="150034" y="49903"/>
                </a:lnTo>
                <a:lnTo>
                  <a:pt x="166185" y="80680"/>
                </a:lnTo>
                <a:lnTo>
                  <a:pt x="172110" y="118325"/>
                </a:lnTo>
                <a:lnTo>
                  <a:pt x="167918" y="150184"/>
                </a:lnTo>
                <a:lnTo>
                  <a:pt x="156173" y="177809"/>
                </a:lnTo>
                <a:lnTo>
                  <a:pt x="138125" y="199143"/>
                </a:lnTo>
                <a:lnTo>
                  <a:pt x="115023" y="212128"/>
                </a:lnTo>
                <a:lnTo>
                  <a:pt x="110578" y="213563"/>
                </a:lnTo>
                <a:lnTo>
                  <a:pt x="107569" y="217690"/>
                </a:lnTo>
                <a:lnTo>
                  <a:pt x="107569" y="473303"/>
                </a:lnTo>
                <a:lnTo>
                  <a:pt x="129082" y="473303"/>
                </a:lnTo>
                <a:lnTo>
                  <a:pt x="129082" y="229806"/>
                </a:lnTo>
                <a:lnTo>
                  <a:pt x="155353" y="212516"/>
                </a:lnTo>
                <a:lnTo>
                  <a:pt x="175741" y="186782"/>
                </a:lnTo>
                <a:lnTo>
                  <a:pt x="188934" y="154689"/>
                </a:lnTo>
                <a:lnTo>
                  <a:pt x="193624" y="118325"/>
                </a:lnTo>
                <a:lnTo>
                  <a:pt x="186003" y="72314"/>
                </a:lnTo>
                <a:lnTo>
                  <a:pt x="165234" y="34697"/>
                </a:lnTo>
                <a:lnTo>
                  <a:pt x="149249" y="215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424425" y="5088966"/>
            <a:ext cx="107568" cy="1075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75021" y="4981394"/>
            <a:ext cx="107569" cy="1075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389541" y="5258419"/>
            <a:ext cx="128749" cy="1877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/>
          <p:cNvSpPr/>
          <p:nvPr/>
        </p:nvSpPr>
        <p:spPr>
          <a:xfrm>
            <a:off x="63" y="12"/>
            <a:ext cx="10691926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k object 17"/>
          <p:cNvSpPr/>
          <p:nvPr/>
        </p:nvSpPr>
        <p:spPr>
          <a:xfrm>
            <a:off x="-12701" y="12"/>
            <a:ext cx="10704689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1926" y="7559992"/>
                </a:lnTo>
                <a:lnTo>
                  <a:pt x="10691926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000000">
              <a:alpha val="7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 txBox="1"/>
          <p:nvPr/>
        </p:nvSpPr>
        <p:spPr>
          <a:xfrm>
            <a:off x="-12700" y="687558"/>
            <a:ext cx="10717530" cy="2732405"/>
          </a:xfrm>
          <a:prstGeom prst="rect">
            <a:avLst/>
          </a:prstGeom>
        </p:spPr>
        <p:txBody>
          <a:bodyPr vert="horz" wrap="square" lIns="0" tIns="178435" rIns="0" bIns="0" rtlCol="0">
            <a:spAutoFit/>
          </a:bodyPr>
          <a:lstStyle/>
          <a:p>
            <a:pPr marL="675005">
              <a:lnSpc>
                <a:spcPct val="100000"/>
              </a:lnSpc>
              <a:spcBef>
                <a:spcPts val="1405"/>
              </a:spcBef>
            </a:pPr>
            <a:r>
              <a:rPr sz="2000" b="1" dirty="0">
                <a:solidFill>
                  <a:srgbClr val="ED1D24"/>
                </a:solidFill>
                <a:latin typeface="Calibri"/>
                <a:cs typeface="Calibri"/>
              </a:rPr>
              <a:t>Для участников</a:t>
            </a:r>
            <a:r>
              <a:rPr sz="2000" b="1" spc="-5" dirty="0">
                <a:solidFill>
                  <a:srgbClr val="ED1D24"/>
                </a:solidFill>
                <a:latin typeface="Calibri"/>
                <a:cs typeface="Calibri"/>
              </a:rPr>
              <a:t> программы:</a:t>
            </a:r>
            <a:endParaRPr sz="2000" dirty="0">
              <a:latin typeface="Calibri"/>
              <a:cs typeface="Calibri"/>
            </a:endParaRPr>
          </a:p>
          <a:p>
            <a:pPr marL="1107440">
              <a:lnSpc>
                <a:spcPct val="100000"/>
              </a:lnSpc>
              <a:spcBef>
                <a:spcPts val="105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Заключение </a:t>
            </a:r>
            <a:r>
              <a:rPr sz="1600" dirty="0" err="1">
                <a:solidFill>
                  <a:srgbClr val="FFFFFF"/>
                </a:solidFill>
                <a:latin typeface="Calibri"/>
                <a:cs typeface="Calibri"/>
              </a:rPr>
              <a:t>Агентского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 err="1" smtClean="0">
                <a:solidFill>
                  <a:srgbClr val="FFFFFF"/>
                </a:solidFill>
                <a:latin typeface="Calibri"/>
                <a:cs typeface="Calibri"/>
              </a:rPr>
              <a:t>договора</a:t>
            </a:r>
            <a:r>
              <a:rPr lang="ru-RU" sz="1600" spc="-5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 marL="1107440" marR="1414780">
              <a:lnSpc>
                <a:spcPts val="1730"/>
              </a:lnSpc>
              <a:spcBef>
                <a:spcPts val="75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Возможность увеличения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прибыли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компании за счет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дополнительного дохода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от реализации  туристического пакета, в которое включено питание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для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групп.</a:t>
            </a:r>
            <a:endParaRPr sz="1600" dirty="0">
              <a:latin typeface="Calibri"/>
              <a:cs typeface="Calibri"/>
            </a:endParaRPr>
          </a:p>
          <a:p>
            <a:pPr marL="1107440" marR="4618355">
              <a:lnSpc>
                <a:spcPts val="1730"/>
              </a:lnSpc>
              <a:spcBef>
                <a:spcPts val="720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Возможность долгосрочного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сотрудничества с известной  сетью кафе МУ-МУ на выгодных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условиях.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 dirty="0">
              <a:latin typeface="Calibri"/>
              <a:cs typeface="Calibri"/>
            </a:endParaRPr>
          </a:p>
          <a:p>
            <a:pPr algn="ctr">
              <a:lnSpc>
                <a:spcPts val="2300"/>
              </a:lnSpc>
              <a:tabLst>
                <a:tab pos="2675255" algn="l"/>
                <a:tab pos="2830830" algn="l"/>
                <a:tab pos="8015605" algn="l"/>
                <a:tab pos="10691495" algn="l"/>
              </a:tabLst>
            </a:pPr>
            <a:r>
              <a:rPr sz="2000" u="sng" dirty="0">
                <a:solidFill>
                  <a:srgbClr val="ED1D24"/>
                </a:solidFill>
                <a:uFill>
                  <a:solidFill>
                    <a:srgbClr val="E11F28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000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2000" b="1" dirty="0">
                <a:solidFill>
                  <a:srgbClr val="ED1D24"/>
                </a:solidFill>
                <a:latin typeface="Calibri"/>
                <a:cs typeface="Calibri"/>
              </a:rPr>
              <a:t>На основании </a:t>
            </a:r>
            <a:r>
              <a:rPr sz="2000" b="1" spc="-5" dirty="0">
                <a:solidFill>
                  <a:srgbClr val="ED1D24"/>
                </a:solidFill>
                <a:latin typeface="Calibri"/>
                <a:cs typeface="Calibri"/>
              </a:rPr>
              <a:t>сезонности </a:t>
            </a:r>
            <a:r>
              <a:rPr sz="2000" b="1" dirty="0">
                <a:solidFill>
                  <a:srgbClr val="ED1D24"/>
                </a:solidFill>
                <a:latin typeface="Calibri"/>
                <a:cs typeface="Calibri"/>
              </a:rPr>
              <a:t>определен</a:t>
            </a:r>
            <a:r>
              <a:rPr sz="2000" b="1" spc="-95" dirty="0">
                <a:solidFill>
                  <a:srgbClr val="ED1D24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D1D24"/>
                </a:solidFill>
                <a:latin typeface="Calibri"/>
                <a:cs typeface="Calibri"/>
              </a:rPr>
              <a:t>размер	</a:t>
            </a:r>
            <a:r>
              <a:rPr sz="2000" u="sng" dirty="0">
                <a:solidFill>
                  <a:srgbClr val="ED1D24"/>
                </a:solidFill>
                <a:uFill>
                  <a:solidFill>
                    <a:srgbClr val="E11F28"/>
                  </a:solidFill>
                </a:uFill>
                <a:latin typeface="Times New Roman"/>
                <a:cs typeface="Times New Roman"/>
              </a:rPr>
              <a:t> 	</a:t>
            </a:r>
            <a:endParaRPr sz="2000" dirty="0">
              <a:latin typeface="Times New Roman"/>
              <a:cs typeface="Times New Roman"/>
            </a:endParaRPr>
          </a:p>
          <a:p>
            <a:pPr marL="4445" algn="ctr">
              <a:lnSpc>
                <a:spcPts val="2300"/>
              </a:lnSpc>
            </a:pPr>
            <a:r>
              <a:rPr sz="2000" b="1" dirty="0">
                <a:solidFill>
                  <a:srgbClr val="ED1D24"/>
                </a:solidFill>
                <a:latin typeface="Calibri"/>
                <a:cs typeface="Calibri"/>
              </a:rPr>
              <a:t>агентского вознаграждения, в</a:t>
            </a:r>
            <a:r>
              <a:rPr sz="2000" b="1" spc="-5" dirty="0">
                <a:solidFill>
                  <a:srgbClr val="ED1D24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D1D24"/>
                </a:solidFill>
                <a:latin typeface="Calibri"/>
                <a:cs typeface="Calibri"/>
              </a:rPr>
              <a:t>логике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672402" y="1335102"/>
            <a:ext cx="218478" cy="2144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672402" y="1660987"/>
            <a:ext cx="218478" cy="2144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672402" y="2194572"/>
            <a:ext cx="218478" cy="2144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title"/>
          </p:nvPr>
        </p:nvSpPr>
        <p:spPr>
          <a:xfrm>
            <a:off x="673695" y="245747"/>
            <a:ext cx="4027324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 err="1" smtClean="0"/>
              <a:t>Формат</a:t>
            </a:r>
            <a:r>
              <a:rPr lang="ru-RU" sz="2600" spc="-80" dirty="0"/>
              <a:t> </a:t>
            </a:r>
            <a:r>
              <a:rPr sz="2600" spc="-5" dirty="0" err="1" smtClean="0"/>
              <a:t>сотрудн</a:t>
            </a:r>
            <a:r>
              <a:rPr lang="ru-RU" sz="2600" spc="-5" dirty="0" smtClean="0"/>
              <a:t>и</a:t>
            </a:r>
            <a:r>
              <a:rPr sz="2600" spc="-5" dirty="0" err="1" smtClean="0"/>
              <a:t>чества</a:t>
            </a:r>
            <a:endParaRPr sz="2600" spc="-5" dirty="0"/>
          </a:p>
        </p:txBody>
      </p:sp>
      <p:sp>
        <p:nvSpPr>
          <p:cNvPr id="11" name="object 7"/>
          <p:cNvSpPr/>
          <p:nvPr/>
        </p:nvSpPr>
        <p:spPr>
          <a:xfrm>
            <a:off x="4354880" y="494493"/>
            <a:ext cx="6337300" cy="0"/>
          </a:xfrm>
          <a:custGeom>
            <a:avLst/>
            <a:gdLst/>
            <a:ahLst/>
            <a:cxnLst/>
            <a:rect l="l" t="t" r="r" b="b"/>
            <a:pathLst>
              <a:path w="6337300">
                <a:moveTo>
                  <a:pt x="633712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/>
          <p:nvPr/>
        </p:nvSpPr>
        <p:spPr>
          <a:xfrm>
            <a:off x="8835697" y="7010565"/>
            <a:ext cx="1579102" cy="3314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/>
          <p:cNvSpPr/>
          <p:nvPr/>
        </p:nvSpPr>
        <p:spPr>
          <a:xfrm>
            <a:off x="720392" y="7187963"/>
            <a:ext cx="7825105" cy="0"/>
          </a:xfrm>
          <a:custGeom>
            <a:avLst/>
            <a:gdLst/>
            <a:ahLst/>
            <a:cxnLst/>
            <a:rect l="l" t="t" r="r" b="b"/>
            <a:pathLst>
              <a:path w="7825105">
                <a:moveTo>
                  <a:pt x="782487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388745" y="7067557"/>
            <a:ext cx="1822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FFFFFF"/>
                </a:solidFill>
                <a:latin typeface="Myriad Pro"/>
                <a:cs typeface="Myriad Pro"/>
              </a:rPr>
              <a:t>5</a:t>
            </a:r>
            <a:endParaRPr sz="1200" dirty="0">
              <a:latin typeface="Myriad Pro"/>
              <a:cs typeface="Myriad Pro"/>
            </a:endParaRPr>
          </a:p>
        </p:txBody>
      </p:sp>
      <p:sp>
        <p:nvSpPr>
          <p:cNvPr id="15" name="object 11"/>
          <p:cNvSpPr txBox="1"/>
          <p:nvPr/>
        </p:nvSpPr>
        <p:spPr>
          <a:xfrm>
            <a:off x="4993431" y="3588689"/>
            <a:ext cx="1210945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средний сезон –  средний </a:t>
            </a:r>
            <a:r>
              <a:rPr sz="1300" spc="10" dirty="0">
                <a:solidFill>
                  <a:srgbClr val="FFFFFF"/>
                </a:solidFill>
                <a:latin typeface="Calibri"/>
                <a:cs typeface="Calibri"/>
              </a:rPr>
              <a:t>%  </a:t>
            </a: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стимулирования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6" name="object 12"/>
          <p:cNvSpPr txBox="1"/>
          <p:nvPr/>
        </p:nvSpPr>
        <p:spPr>
          <a:xfrm>
            <a:off x="8041083" y="3588689"/>
            <a:ext cx="1346835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высокий сезон – 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стимулирование  </a:t>
            </a: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не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предусмотрено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7" name="object 13"/>
          <p:cNvSpPr/>
          <p:nvPr/>
        </p:nvSpPr>
        <p:spPr>
          <a:xfrm>
            <a:off x="7517039" y="3763243"/>
            <a:ext cx="346710" cy="346710"/>
          </a:xfrm>
          <a:custGeom>
            <a:avLst/>
            <a:gdLst/>
            <a:ahLst/>
            <a:cxnLst/>
            <a:rect l="l" t="t" r="r" b="b"/>
            <a:pathLst>
              <a:path w="346709" h="346710">
                <a:moveTo>
                  <a:pt x="173037" y="0"/>
                </a:moveTo>
                <a:lnTo>
                  <a:pt x="127036" y="6180"/>
                </a:lnTo>
                <a:lnTo>
                  <a:pt x="85701" y="23624"/>
                </a:lnTo>
                <a:lnTo>
                  <a:pt x="50680" y="50680"/>
                </a:lnTo>
                <a:lnTo>
                  <a:pt x="23624" y="85701"/>
                </a:lnTo>
                <a:lnTo>
                  <a:pt x="6180" y="127036"/>
                </a:lnTo>
                <a:lnTo>
                  <a:pt x="0" y="173037"/>
                </a:lnTo>
                <a:lnTo>
                  <a:pt x="6180" y="219039"/>
                </a:lnTo>
                <a:lnTo>
                  <a:pt x="23624" y="260376"/>
                </a:lnTo>
                <a:lnTo>
                  <a:pt x="50680" y="295400"/>
                </a:lnTo>
                <a:lnTo>
                  <a:pt x="85701" y="322460"/>
                </a:lnTo>
                <a:lnTo>
                  <a:pt x="127036" y="339905"/>
                </a:lnTo>
                <a:lnTo>
                  <a:pt x="173037" y="346087"/>
                </a:lnTo>
                <a:lnTo>
                  <a:pt x="219039" y="339905"/>
                </a:lnTo>
                <a:lnTo>
                  <a:pt x="260376" y="322460"/>
                </a:lnTo>
                <a:lnTo>
                  <a:pt x="295400" y="295400"/>
                </a:lnTo>
                <a:lnTo>
                  <a:pt x="322460" y="260376"/>
                </a:lnTo>
                <a:lnTo>
                  <a:pt x="339905" y="219039"/>
                </a:lnTo>
                <a:lnTo>
                  <a:pt x="346087" y="173037"/>
                </a:lnTo>
                <a:lnTo>
                  <a:pt x="339905" y="127036"/>
                </a:lnTo>
                <a:lnTo>
                  <a:pt x="322460" y="85701"/>
                </a:lnTo>
                <a:lnTo>
                  <a:pt x="295400" y="50680"/>
                </a:lnTo>
                <a:lnTo>
                  <a:pt x="260376" y="23624"/>
                </a:lnTo>
                <a:lnTo>
                  <a:pt x="219039" y="6180"/>
                </a:lnTo>
                <a:lnTo>
                  <a:pt x="173037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4"/>
          <p:cNvSpPr/>
          <p:nvPr/>
        </p:nvSpPr>
        <p:spPr>
          <a:xfrm>
            <a:off x="4466126" y="3763243"/>
            <a:ext cx="346710" cy="346710"/>
          </a:xfrm>
          <a:custGeom>
            <a:avLst/>
            <a:gdLst/>
            <a:ahLst/>
            <a:cxnLst/>
            <a:rect l="l" t="t" r="r" b="b"/>
            <a:pathLst>
              <a:path w="346710" h="346710">
                <a:moveTo>
                  <a:pt x="173037" y="0"/>
                </a:moveTo>
                <a:lnTo>
                  <a:pt x="127036" y="6180"/>
                </a:lnTo>
                <a:lnTo>
                  <a:pt x="85701" y="23624"/>
                </a:lnTo>
                <a:lnTo>
                  <a:pt x="50680" y="50680"/>
                </a:lnTo>
                <a:lnTo>
                  <a:pt x="23624" y="85701"/>
                </a:lnTo>
                <a:lnTo>
                  <a:pt x="6180" y="127036"/>
                </a:lnTo>
                <a:lnTo>
                  <a:pt x="0" y="173037"/>
                </a:lnTo>
                <a:lnTo>
                  <a:pt x="6180" y="219039"/>
                </a:lnTo>
                <a:lnTo>
                  <a:pt x="23624" y="260376"/>
                </a:lnTo>
                <a:lnTo>
                  <a:pt x="50680" y="295400"/>
                </a:lnTo>
                <a:lnTo>
                  <a:pt x="85701" y="322460"/>
                </a:lnTo>
                <a:lnTo>
                  <a:pt x="127036" y="339905"/>
                </a:lnTo>
                <a:lnTo>
                  <a:pt x="173037" y="346087"/>
                </a:lnTo>
                <a:lnTo>
                  <a:pt x="219039" y="339905"/>
                </a:lnTo>
                <a:lnTo>
                  <a:pt x="260376" y="322460"/>
                </a:lnTo>
                <a:lnTo>
                  <a:pt x="295400" y="295400"/>
                </a:lnTo>
                <a:lnTo>
                  <a:pt x="322460" y="260376"/>
                </a:lnTo>
                <a:lnTo>
                  <a:pt x="339905" y="219039"/>
                </a:lnTo>
                <a:lnTo>
                  <a:pt x="346087" y="173037"/>
                </a:lnTo>
                <a:lnTo>
                  <a:pt x="339905" y="127036"/>
                </a:lnTo>
                <a:lnTo>
                  <a:pt x="322460" y="85701"/>
                </a:lnTo>
                <a:lnTo>
                  <a:pt x="295400" y="50680"/>
                </a:lnTo>
                <a:lnTo>
                  <a:pt x="260376" y="23624"/>
                </a:lnTo>
                <a:lnTo>
                  <a:pt x="219039" y="6180"/>
                </a:lnTo>
                <a:lnTo>
                  <a:pt x="173037" y="0"/>
                </a:lnTo>
                <a:close/>
              </a:path>
            </a:pathLst>
          </a:custGeom>
          <a:solidFill>
            <a:srgbClr val="FDB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5"/>
          <p:cNvSpPr/>
          <p:nvPr/>
        </p:nvSpPr>
        <p:spPr>
          <a:xfrm>
            <a:off x="1457068" y="3763243"/>
            <a:ext cx="346710" cy="346710"/>
          </a:xfrm>
          <a:custGeom>
            <a:avLst/>
            <a:gdLst/>
            <a:ahLst/>
            <a:cxnLst/>
            <a:rect l="l" t="t" r="r" b="b"/>
            <a:pathLst>
              <a:path w="346710" h="346710">
                <a:moveTo>
                  <a:pt x="173050" y="0"/>
                </a:moveTo>
                <a:lnTo>
                  <a:pt x="127048" y="6180"/>
                </a:lnTo>
                <a:lnTo>
                  <a:pt x="85710" y="23624"/>
                </a:lnTo>
                <a:lnTo>
                  <a:pt x="50687" y="50680"/>
                </a:lnTo>
                <a:lnTo>
                  <a:pt x="23627" y="85701"/>
                </a:lnTo>
                <a:lnTo>
                  <a:pt x="6181" y="127036"/>
                </a:lnTo>
                <a:lnTo>
                  <a:pt x="0" y="173037"/>
                </a:lnTo>
                <a:lnTo>
                  <a:pt x="6181" y="219039"/>
                </a:lnTo>
                <a:lnTo>
                  <a:pt x="23627" y="260376"/>
                </a:lnTo>
                <a:lnTo>
                  <a:pt x="50687" y="295400"/>
                </a:lnTo>
                <a:lnTo>
                  <a:pt x="85710" y="322460"/>
                </a:lnTo>
                <a:lnTo>
                  <a:pt x="127048" y="339905"/>
                </a:lnTo>
                <a:lnTo>
                  <a:pt x="173050" y="346087"/>
                </a:lnTo>
                <a:lnTo>
                  <a:pt x="219046" y="339905"/>
                </a:lnTo>
                <a:lnTo>
                  <a:pt x="260380" y="322460"/>
                </a:lnTo>
                <a:lnTo>
                  <a:pt x="295402" y="295400"/>
                </a:lnTo>
                <a:lnTo>
                  <a:pt x="322460" y="260376"/>
                </a:lnTo>
                <a:lnTo>
                  <a:pt x="339905" y="219039"/>
                </a:lnTo>
                <a:lnTo>
                  <a:pt x="346087" y="173037"/>
                </a:lnTo>
                <a:lnTo>
                  <a:pt x="339905" y="127036"/>
                </a:lnTo>
                <a:lnTo>
                  <a:pt x="322460" y="85701"/>
                </a:lnTo>
                <a:lnTo>
                  <a:pt x="295402" y="50680"/>
                </a:lnTo>
                <a:lnTo>
                  <a:pt x="260380" y="23624"/>
                </a:lnTo>
                <a:lnTo>
                  <a:pt x="219046" y="6180"/>
                </a:lnTo>
                <a:lnTo>
                  <a:pt x="173050" y="0"/>
                </a:lnTo>
                <a:close/>
              </a:path>
            </a:pathLst>
          </a:custGeom>
          <a:solidFill>
            <a:srgbClr val="7DC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/>
          <p:cNvSpPr/>
          <p:nvPr/>
        </p:nvSpPr>
        <p:spPr>
          <a:xfrm>
            <a:off x="2953181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7"/>
          <p:cNvSpPr/>
          <p:nvPr/>
        </p:nvSpPr>
        <p:spPr>
          <a:xfrm>
            <a:off x="3189732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3426294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9"/>
          <p:cNvSpPr/>
          <p:nvPr/>
        </p:nvSpPr>
        <p:spPr>
          <a:xfrm>
            <a:off x="3662857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0"/>
          <p:cNvSpPr/>
          <p:nvPr/>
        </p:nvSpPr>
        <p:spPr>
          <a:xfrm>
            <a:off x="2953181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1"/>
          <p:cNvSpPr/>
          <p:nvPr/>
        </p:nvSpPr>
        <p:spPr>
          <a:xfrm>
            <a:off x="3189732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2"/>
          <p:cNvSpPr/>
          <p:nvPr/>
        </p:nvSpPr>
        <p:spPr>
          <a:xfrm>
            <a:off x="3426294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3"/>
          <p:cNvSpPr/>
          <p:nvPr/>
        </p:nvSpPr>
        <p:spPr>
          <a:xfrm>
            <a:off x="3662857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4"/>
          <p:cNvSpPr/>
          <p:nvPr/>
        </p:nvSpPr>
        <p:spPr>
          <a:xfrm>
            <a:off x="2953181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5"/>
          <p:cNvSpPr/>
          <p:nvPr/>
        </p:nvSpPr>
        <p:spPr>
          <a:xfrm>
            <a:off x="3189732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6"/>
          <p:cNvSpPr/>
          <p:nvPr/>
        </p:nvSpPr>
        <p:spPr>
          <a:xfrm>
            <a:off x="3426294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7"/>
          <p:cNvSpPr/>
          <p:nvPr/>
        </p:nvSpPr>
        <p:spPr>
          <a:xfrm>
            <a:off x="3662857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8"/>
          <p:cNvSpPr/>
          <p:nvPr/>
        </p:nvSpPr>
        <p:spPr>
          <a:xfrm>
            <a:off x="2953181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9"/>
          <p:cNvSpPr/>
          <p:nvPr/>
        </p:nvSpPr>
        <p:spPr>
          <a:xfrm>
            <a:off x="3189732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0"/>
          <p:cNvSpPr/>
          <p:nvPr/>
        </p:nvSpPr>
        <p:spPr>
          <a:xfrm>
            <a:off x="3426294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1"/>
          <p:cNvSpPr/>
          <p:nvPr/>
        </p:nvSpPr>
        <p:spPr>
          <a:xfrm>
            <a:off x="3662857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2"/>
          <p:cNvSpPr/>
          <p:nvPr/>
        </p:nvSpPr>
        <p:spPr>
          <a:xfrm>
            <a:off x="2953181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3"/>
          <p:cNvSpPr/>
          <p:nvPr/>
        </p:nvSpPr>
        <p:spPr>
          <a:xfrm>
            <a:off x="3189732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4"/>
          <p:cNvSpPr/>
          <p:nvPr/>
        </p:nvSpPr>
        <p:spPr>
          <a:xfrm>
            <a:off x="3426294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5"/>
          <p:cNvSpPr/>
          <p:nvPr/>
        </p:nvSpPr>
        <p:spPr>
          <a:xfrm>
            <a:off x="3662857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6"/>
          <p:cNvSpPr/>
          <p:nvPr/>
        </p:nvSpPr>
        <p:spPr>
          <a:xfrm>
            <a:off x="2953181" y="54050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7"/>
          <p:cNvSpPr/>
          <p:nvPr/>
        </p:nvSpPr>
        <p:spPr>
          <a:xfrm>
            <a:off x="3189732" y="54050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8"/>
          <p:cNvSpPr txBox="1"/>
          <p:nvPr/>
        </p:nvSpPr>
        <p:spPr>
          <a:xfrm>
            <a:off x="4586672" y="4469575"/>
            <a:ext cx="465455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10" dirty="0">
                <a:solidFill>
                  <a:srgbClr val="FDB714"/>
                </a:solidFill>
                <a:latin typeface="Calibri"/>
                <a:cs typeface="Calibri"/>
              </a:rPr>
              <a:t>Март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3" name="object 39"/>
          <p:cNvSpPr/>
          <p:nvPr/>
        </p:nvSpPr>
        <p:spPr>
          <a:xfrm>
            <a:off x="4382541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0"/>
          <p:cNvSpPr/>
          <p:nvPr/>
        </p:nvSpPr>
        <p:spPr>
          <a:xfrm>
            <a:off x="4619104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1"/>
          <p:cNvSpPr/>
          <p:nvPr/>
        </p:nvSpPr>
        <p:spPr>
          <a:xfrm>
            <a:off x="4855654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2"/>
          <p:cNvSpPr/>
          <p:nvPr/>
        </p:nvSpPr>
        <p:spPr>
          <a:xfrm>
            <a:off x="5092217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3"/>
          <p:cNvSpPr/>
          <p:nvPr/>
        </p:nvSpPr>
        <p:spPr>
          <a:xfrm>
            <a:off x="4382541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4"/>
          <p:cNvSpPr/>
          <p:nvPr/>
        </p:nvSpPr>
        <p:spPr>
          <a:xfrm>
            <a:off x="4619104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5"/>
          <p:cNvSpPr/>
          <p:nvPr/>
        </p:nvSpPr>
        <p:spPr>
          <a:xfrm>
            <a:off x="4855654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6"/>
          <p:cNvSpPr/>
          <p:nvPr/>
        </p:nvSpPr>
        <p:spPr>
          <a:xfrm>
            <a:off x="5092217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47"/>
          <p:cNvSpPr/>
          <p:nvPr/>
        </p:nvSpPr>
        <p:spPr>
          <a:xfrm>
            <a:off x="4382541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8"/>
          <p:cNvSpPr/>
          <p:nvPr/>
        </p:nvSpPr>
        <p:spPr>
          <a:xfrm>
            <a:off x="4619104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9"/>
          <p:cNvSpPr/>
          <p:nvPr/>
        </p:nvSpPr>
        <p:spPr>
          <a:xfrm>
            <a:off x="4855654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0"/>
          <p:cNvSpPr/>
          <p:nvPr/>
        </p:nvSpPr>
        <p:spPr>
          <a:xfrm>
            <a:off x="5092217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1"/>
          <p:cNvSpPr/>
          <p:nvPr/>
        </p:nvSpPr>
        <p:spPr>
          <a:xfrm>
            <a:off x="4382541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2"/>
          <p:cNvSpPr/>
          <p:nvPr/>
        </p:nvSpPr>
        <p:spPr>
          <a:xfrm>
            <a:off x="4619104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3"/>
          <p:cNvSpPr/>
          <p:nvPr/>
        </p:nvSpPr>
        <p:spPr>
          <a:xfrm>
            <a:off x="4855654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4"/>
          <p:cNvSpPr/>
          <p:nvPr/>
        </p:nvSpPr>
        <p:spPr>
          <a:xfrm>
            <a:off x="5092217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5"/>
          <p:cNvSpPr/>
          <p:nvPr/>
        </p:nvSpPr>
        <p:spPr>
          <a:xfrm>
            <a:off x="4382541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56"/>
          <p:cNvSpPr/>
          <p:nvPr/>
        </p:nvSpPr>
        <p:spPr>
          <a:xfrm>
            <a:off x="4619104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57"/>
          <p:cNvSpPr/>
          <p:nvPr/>
        </p:nvSpPr>
        <p:spPr>
          <a:xfrm>
            <a:off x="4855654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58"/>
          <p:cNvSpPr/>
          <p:nvPr/>
        </p:nvSpPr>
        <p:spPr>
          <a:xfrm>
            <a:off x="5092217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59"/>
          <p:cNvSpPr/>
          <p:nvPr/>
        </p:nvSpPr>
        <p:spPr>
          <a:xfrm>
            <a:off x="4382541" y="54050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0"/>
          <p:cNvSpPr/>
          <p:nvPr/>
        </p:nvSpPr>
        <p:spPr>
          <a:xfrm>
            <a:off x="4619104" y="54050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1"/>
          <p:cNvSpPr txBox="1"/>
          <p:nvPr/>
        </p:nvSpPr>
        <p:spPr>
          <a:xfrm>
            <a:off x="5932351" y="4469575"/>
            <a:ext cx="632460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10" dirty="0">
                <a:solidFill>
                  <a:srgbClr val="FDB714"/>
                </a:solidFill>
                <a:latin typeface="Calibri"/>
                <a:cs typeface="Calibri"/>
              </a:rPr>
              <a:t>Апрель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66" name="object 62"/>
          <p:cNvSpPr/>
          <p:nvPr/>
        </p:nvSpPr>
        <p:spPr>
          <a:xfrm>
            <a:off x="5811913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3"/>
          <p:cNvSpPr/>
          <p:nvPr/>
        </p:nvSpPr>
        <p:spPr>
          <a:xfrm>
            <a:off x="6048463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4"/>
          <p:cNvSpPr/>
          <p:nvPr/>
        </p:nvSpPr>
        <p:spPr>
          <a:xfrm>
            <a:off x="6285026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5"/>
          <p:cNvSpPr/>
          <p:nvPr/>
        </p:nvSpPr>
        <p:spPr>
          <a:xfrm>
            <a:off x="6521589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66"/>
          <p:cNvSpPr/>
          <p:nvPr/>
        </p:nvSpPr>
        <p:spPr>
          <a:xfrm>
            <a:off x="5811913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7"/>
          <p:cNvSpPr/>
          <p:nvPr/>
        </p:nvSpPr>
        <p:spPr>
          <a:xfrm>
            <a:off x="6048463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8"/>
          <p:cNvSpPr/>
          <p:nvPr/>
        </p:nvSpPr>
        <p:spPr>
          <a:xfrm>
            <a:off x="6285026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9"/>
          <p:cNvSpPr/>
          <p:nvPr/>
        </p:nvSpPr>
        <p:spPr>
          <a:xfrm>
            <a:off x="6521589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0"/>
          <p:cNvSpPr/>
          <p:nvPr/>
        </p:nvSpPr>
        <p:spPr>
          <a:xfrm>
            <a:off x="5811913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1"/>
          <p:cNvSpPr/>
          <p:nvPr/>
        </p:nvSpPr>
        <p:spPr>
          <a:xfrm>
            <a:off x="6048463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2"/>
          <p:cNvSpPr/>
          <p:nvPr/>
        </p:nvSpPr>
        <p:spPr>
          <a:xfrm>
            <a:off x="6285026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3"/>
          <p:cNvSpPr/>
          <p:nvPr/>
        </p:nvSpPr>
        <p:spPr>
          <a:xfrm>
            <a:off x="6521589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4"/>
          <p:cNvSpPr/>
          <p:nvPr/>
        </p:nvSpPr>
        <p:spPr>
          <a:xfrm>
            <a:off x="5811913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5"/>
          <p:cNvSpPr/>
          <p:nvPr/>
        </p:nvSpPr>
        <p:spPr>
          <a:xfrm>
            <a:off x="6048463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6"/>
          <p:cNvSpPr/>
          <p:nvPr/>
        </p:nvSpPr>
        <p:spPr>
          <a:xfrm>
            <a:off x="6285026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77"/>
          <p:cNvSpPr/>
          <p:nvPr/>
        </p:nvSpPr>
        <p:spPr>
          <a:xfrm>
            <a:off x="6521589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78"/>
          <p:cNvSpPr/>
          <p:nvPr/>
        </p:nvSpPr>
        <p:spPr>
          <a:xfrm>
            <a:off x="5811913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79"/>
          <p:cNvSpPr/>
          <p:nvPr/>
        </p:nvSpPr>
        <p:spPr>
          <a:xfrm>
            <a:off x="6048463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0"/>
          <p:cNvSpPr/>
          <p:nvPr/>
        </p:nvSpPr>
        <p:spPr>
          <a:xfrm>
            <a:off x="6285026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1"/>
          <p:cNvSpPr/>
          <p:nvPr/>
        </p:nvSpPr>
        <p:spPr>
          <a:xfrm>
            <a:off x="6521589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2"/>
          <p:cNvSpPr/>
          <p:nvPr/>
        </p:nvSpPr>
        <p:spPr>
          <a:xfrm>
            <a:off x="5811913" y="54050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3"/>
          <p:cNvSpPr/>
          <p:nvPr/>
        </p:nvSpPr>
        <p:spPr>
          <a:xfrm>
            <a:off x="6048463" y="54050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4"/>
          <p:cNvSpPr txBox="1"/>
          <p:nvPr/>
        </p:nvSpPr>
        <p:spPr>
          <a:xfrm>
            <a:off x="7481812" y="4469575"/>
            <a:ext cx="392430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10" dirty="0">
                <a:solidFill>
                  <a:srgbClr val="FDB714"/>
                </a:solidFill>
                <a:latin typeface="Calibri"/>
                <a:cs typeface="Calibri"/>
              </a:rPr>
              <a:t>Май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89" name="object 85"/>
          <p:cNvSpPr/>
          <p:nvPr/>
        </p:nvSpPr>
        <p:spPr>
          <a:xfrm>
            <a:off x="7241273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86"/>
          <p:cNvSpPr/>
          <p:nvPr/>
        </p:nvSpPr>
        <p:spPr>
          <a:xfrm>
            <a:off x="7477836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87"/>
          <p:cNvSpPr/>
          <p:nvPr/>
        </p:nvSpPr>
        <p:spPr>
          <a:xfrm>
            <a:off x="7714398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88"/>
          <p:cNvSpPr/>
          <p:nvPr/>
        </p:nvSpPr>
        <p:spPr>
          <a:xfrm>
            <a:off x="7950961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89"/>
          <p:cNvSpPr/>
          <p:nvPr/>
        </p:nvSpPr>
        <p:spPr>
          <a:xfrm>
            <a:off x="7241273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0"/>
          <p:cNvSpPr/>
          <p:nvPr/>
        </p:nvSpPr>
        <p:spPr>
          <a:xfrm>
            <a:off x="7477836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1"/>
          <p:cNvSpPr/>
          <p:nvPr/>
        </p:nvSpPr>
        <p:spPr>
          <a:xfrm>
            <a:off x="7714398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2"/>
          <p:cNvSpPr/>
          <p:nvPr/>
        </p:nvSpPr>
        <p:spPr>
          <a:xfrm>
            <a:off x="7950961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3"/>
          <p:cNvSpPr/>
          <p:nvPr/>
        </p:nvSpPr>
        <p:spPr>
          <a:xfrm>
            <a:off x="7241273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4"/>
          <p:cNvSpPr/>
          <p:nvPr/>
        </p:nvSpPr>
        <p:spPr>
          <a:xfrm>
            <a:off x="7477836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5"/>
          <p:cNvSpPr/>
          <p:nvPr/>
        </p:nvSpPr>
        <p:spPr>
          <a:xfrm>
            <a:off x="7714398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96"/>
          <p:cNvSpPr/>
          <p:nvPr/>
        </p:nvSpPr>
        <p:spPr>
          <a:xfrm>
            <a:off x="7950961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97"/>
          <p:cNvSpPr/>
          <p:nvPr/>
        </p:nvSpPr>
        <p:spPr>
          <a:xfrm>
            <a:off x="7241273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98"/>
          <p:cNvSpPr/>
          <p:nvPr/>
        </p:nvSpPr>
        <p:spPr>
          <a:xfrm>
            <a:off x="7477836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99"/>
          <p:cNvSpPr/>
          <p:nvPr/>
        </p:nvSpPr>
        <p:spPr>
          <a:xfrm>
            <a:off x="7714398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0"/>
          <p:cNvSpPr/>
          <p:nvPr/>
        </p:nvSpPr>
        <p:spPr>
          <a:xfrm>
            <a:off x="7950961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1"/>
          <p:cNvSpPr/>
          <p:nvPr/>
        </p:nvSpPr>
        <p:spPr>
          <a:xfrm>
            <a:off x="7241273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2"/>
          <p:cNvSpPr/>
          <p:nvPr/>
        </p:nvSpPr>
        <p:spPr>
          <a:xfrm>
            <a:off x="7477836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3"/>
          <p:cNvSpPr/>
          <p:nvPr/>
        </p:nvSpPr>
        <p:spPr>
          <a:xfrm>
            <a:off x="7714398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4"/>
          <p:cNvSpPr/>
          <p:nvPr/>
        </p:nvSpPr>
        <p:spPr>
          <a:xfrm>
            <a:off x="7950961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5"/>
          <p:cNvSpPr/>
          <p:nvPr/>
        </p:nvSpPr>
        <p:spPr>
          <a:xfrm>
            <a:off x="7241273" y="54050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06"/>
          <p:cNvSpPr/>
          <p:nvPr/>
        </p:nvSpPr>
        <p:spPr>
          <a:xfrm>
            <a:off x="7477836" y="54050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07"/>
          <p:cNvSpPr txBox="1"/>
          <p:nvPr/>
        </p:nvSpPr>
        <p:spPr>
          <a:xfrm>
            <a:off x="8862937" y="4469575"/>
            <a:ext cx="488950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10" dirty="0">
                <a:solidFill>
                  <a:srgbClr val="ED1D24"/>
                </a:solidFill>
                <a:latin typeface="Calibri"/>
                <a:cs typeface="Calibri"/>
              </a:rPr>
              <a:t>Июнь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12" name="object 108"/>
          <p:cNvSpPr/>
          <p:nvPr/>
        </p:nvSpPr>
        <p:spPr>
          <a:xfrm>
            <a:off x="8670645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09"/>
          <p:cNvSpPr/>
          <p:nvPr/>
        </p:nvSpPr>
        <p:spPr>
          <a:xfrm>
            <a:off x="8907208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0"/>
          <p:cNvSpPr/>
          <p:nvPr/>
        </p:nvSpPr>
        <p:spPr>
          <a:xfrm>
            <a:off x="9143771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1"/>
          <p:cNvSpPr/>
          <p:nvPr/>
        </p:nvSpPr>
        <p:spPr>
          <a:xfrm>
            <a:off x="9380334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2"/>
          <p:cNvSpPr/>
          <p:nvPr/>
        </p:nvSpPr>
        <p:spPr>
          <a:xfrm>
            <a:off x="8670645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3"/>
          <p:cNvSpPr/>
          <p:nvPr/>
        </p:nvSpPr>
        <p:spPr>
          <a:xfrm>
            <a:off x="8907208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4"/>
          <p:cNvSpPr/>
          <p:nvPr/>
        </p:nvSpPr>
        <p:spPr>
          <a:xfrm>
            <a:off x="9143771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5"/>
          <p:cNvSpPr/>
          <p:nvPr/>
        </p:nvSpPr>
        <p:spPr>
          <a:xfrm>
            <a:off x="9380334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16"/>
          <p:cNvSpPr/>
          <p:nvPr/>
        </p:nvSpPr>
        <p:spPr>
          <a:xfrm>
            <a:off x="8670645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17"/>
          <p:cNvSpPr/>
          <p:nvPr/>
        </p:nvSpPr>
        <p:spPr>
          <a:xfrm>
            <a:off x="8907208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18"/>
          <p:cNvSpPr/>
          <p:nvPr/>
        </p:nvSpPr>
        <p:spPr>
          <a:xfrm>
            <a:off x="9143771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19"/>
          <p:cNvSpPr/>
          <p:nvPr/>
        </p:nvSpPr>
        <p:spPr>
          <a:xfrm>
            <a:off x="9380334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0"/>
          <p:cNvSpPr/>
          <p:nvPr/>
        </p:nvSpPr>
        <p:spPr>
          <a:xfrm>
            <a:off x="8670645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1"/>
          <p:cNvSpPr/>
          <p:nvPr/>
        </p:nvSpPr>
        <p:spPr>
          <a:xfrm>
            <a:off x="8907208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2"/>
          <p:cNvSpPr/>
          <p:nvPr/>
        </p:nvSpPr>
        <p:spPr>
          <a:xfrm>
            <a:off x="9143771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3"/>
          <p:cNvSpPr/>
          <p:nvPr/>
        </p:nvSpPr>
        <p:spPr>
          <a:xfrm>
            <a:off x="9380334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4"/>
          <p:cNvSpPr/>
          <p:nvPr/>
        </p:nvSpPr>
        <p:spPr>
          <a:xfrm>
            <a:off x="8670645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5"/>
          <p:cNvSpPr/>
          <p:nvPr/>
        </p:nvSpPr>
        <p:spPr>
          <a:xfrm>
            <a:off x="8907208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26"/>
          <p:cNvSpPr/>
          <p:nvPr/>
        </p:nvSpPr>
        <p:spPr>
          <a:xfrm>
            <a:off x="9143771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27"/>
          <p:cNvSpPr/>
          <p:nvPr/>
        </p:nvSpPr>
        <p:spPr>
          <a:xfrm>
            <a:off x="9380334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28"/>
          <p:cNvSpPr/>
          <p:nvPr/>
        </p:nvSpPr>
        <p:spPr>
          <a:xfrm>
            <a:off x="8670645" y="54050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29"/>
          <p:cNvSpPr/>
          <p:nvPr/>
        </p:nvSpPr>
        <p:spPr>
          <a:xfrm>
            <a:off x="8907208" y="54050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0"/>
          <p:cNvSpPr txBox="1"/>
          <p:nvPr/>
        </p:nvSpPr>
        <p:spPr>
          <a:xfrm>
            <a:off x="1718468" y="5682970"/>
            <a:ext cx="484505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10" dirty="0">
                <a:solidFill>
                  <a:srgbClr val="ED1D24"/>
                </a:solidFill>
                <a:latin typeface="Calibri"/>
                <a:cs typeface="Calibri"/>
              </a:rPr>
              <a:t>Июль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35" name="object 131"/>
          <p:cNvSpPr/>
          <p:nvPr/>
        </p:nvSpPr>
        <p:spPr>
          <a:xfrm>
            <a:off x="1523809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2"/>
          <p:cNvSpPr/>
          <p:nvPr/>
        </p:nvSpPr>
        <p:spPr>
          <a:xfrm>
            <a:off x="1760372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3"/>
          <p:cNvSpPr/>
          <p:nvPr/>
        </p:nvSpPr>
        <p:spPr>
          <a:xfrm>
            <a:off x="1996935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4"/>
          <p:cNvSpPr/>
          <p:nvPr/>
        </p:nvSpPr>
        <p:spPr>
          <a:xfrm>
            <a:off x="2233498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5"/>
          <p:cNvSpPr/>
          <p:nvPr/>
        </p:nvSpPr>
        <p:spPr>
          <a:xfrm>
            <a:off x="1523809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36"/>
          <p:cNvSpPr/>
          <p:nvPr/>
        </p:nvSpPr>
        <p:spPr>
          <a:xfrm>
            <a:off x="1760372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37"/>
          <p:cNvSpPr/>
          <p:nvPr/>
        </p:nvSpPr>
        <p:spPr>
          <a:xfrm>
            <a:off x="1996935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38"/>
          <p:cNvSpPr/>
          <p:nvPr/>
        </p:nvSpPr>
        <p:spPr>
          <a:xfrm>
            <a:off x="2233498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39"/>
          <p:cNvSpPr/>
          <p:nvPr/>
        </p:nvSpPr>
        <p:spPr>
          <a:xfrm>
            <a:off x="1523809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0"/>
          <p:cNvSpPr/>
          <p:nvPr/>
        </p:nvSpPr>
        <p:spPr>
          <a:xfrm>
            <a:off x="1760372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1"/>
          <p:cNvSpPr/>
          <p:nvPr/>
        </p:nvSpPr>
        <p:spPr>
          <a:xfrm>
            <a:off x="1996935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2"/>
          <p:cNvSpPr/>
          <p:nvPr/>
        </p:nvSpPr>
        <p:spPr>
          <a:xfrm>
            <a:off x="2233498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3"/>
          <p:cNvSpPr/>
          <p:nvPr/>
        </p:nvSpPr>
        <p:spPr>
          <a:xfrm>
            <a:off x="1523809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4"/>
          <p:cNvSpPr/>
          <p:nvPr/>
        </p:nvSpPr>
        <p:spPr>
          <a:xfrm>
            <a:off x="1760372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5"/>
          <p:cNvSpPr/>
          <p:nvPr/>
        </p:nvSpPr>
        <p:spPr>
          <a:xfrm>
            <a:off x="1996935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46"/>
          <p:cNvSpPr/>
          <p:nvPr/>
        </p:nvSpPr>
        <p:spPr>
          <a:xfrm>
            <a:off x="2233498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47"/>
          <p:cNvSpPr/>
          <p:nvPr/>
        </p:nvSpPr>
        <p:spPr>
          <a:xfrm>
            <a:off x="1523809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48"/>
          <p:cNvSpPr/>
          <p:nvPr/>
        </p:nvSpPr>
        <p:spPr>
          <a:xfrm>
            <a:off x="1760372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49"/>
          <p:cNvSpPr/>
          <p:nvPr/>
        </p:nvSpPr>
        <p:spPr>
          <a:xfrm>
            <a:off x="1996935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0"/>
          <p:cNvSpPr/>
          <p:nvPr/>
        </p:nvSpPr>
        <p:spPr>
          <a:xfrm>
            <a:off x="2233498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1"/>
          <p:cNvSpPr/>
          <p:nvPr/>
        </p:nvSpPr>
        <p:spPr>
          <a:xfrm>
            <a:off x="1523809" y="661846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2"/>
          <p:cNvSpPr/>
          <p:nvPr/>
        </p:nvSpPr>
        <p:spPr>
          <a:xfrm>
            <a:off x="1760372" y="661846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3"/>
          <p:cNvSpPr txBox="1"/>
          <p:nvPr/>
        </p:nvSpPr>
        <p:spPr>
          <a:xfrm>
            <a:off x="3116275" y="5682970"/>
            <a:ext cx="548005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5" dirty="0">
                <a:solidFill>
                  <a:srgbClr val="ED1D24"/>
                </a:solidFill>
                <a:latin typeface="Calibri"/>
                <a:cs typeface="Calibri"/>
              </a:rPr>
              <a:t>Август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58" name="object 154"/>
          <p:cNvSpPr/>
          <p:nvPr/>
        </p:nvSpPr>
        <p:spPr>
          <a:xfrm>
            <a:off x="2953181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5"/>
          <p:cNvSpPr/>
          <p:nvPr/>
        </p:nvSpPr>
        <p:spPr>
          <a:xfrm>
            <a:off x="3189732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56"/>
          <p:cNvSpPr/>
          <p:nvPr/>
        </p:nvSpPr>
        <p:spPr>
          <a:xfrm>
            <a:off x="3426294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57"/>
          <p:cNvSpPr/>
          <p:nvPr/>
        </p:nvSpPr>
        <p:spPr>
          <a:xfrm>
            <a:off x="3662857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58"/>
          <p:cNvSpPr/>
          <p:nvPr/>
        </p:nvSpPr>
        <p:spPr>
          <a:xfrm>
            <a:off x="2953181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59"/>
          <p:cNvSpPr/>
          <p:nvPr/>
        </p:nvSpPr>
        <p:spPr>
          <a:xfrm>
            <a:off x="3189732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0"/>
          <p:cNvSpPr/>
          <p:nvPr/>
        </p:nvSpPr>
        <p:spPr>
          <a:xfrm>
            <a:off x="3426294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1"/>
          <p:cNvSpPr/>
          <p:nvPr/>
        </p:nvSpPr>
        <p:spPr>
          <a:xfrm>
            <a:off x="3662857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2"/>
          <p:cNvSpPr/>
          <p:nvPr/>
        </p:nvSpPr>
        <p:spPr>
          <a:xfrm>
            <a:off x="2953181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3"/>
          <p:cNvSpPr/>
          <p:nvPr/>
        </p:nvSpPr>
        <p:spPr>
          <a:xfrm>
            <a:off x="3189732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4"/>
          <p:cNvSpPr/>
          <p:nvPr/>
        </p:nvSpPr>
        <p:spPr>
          <a:xfrm>
            <a:off x="3426294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5"/>
          <p:cNvSpPr/>
          <p:nvPr/>
        </p:nvSpPr>
        <p:spPr>
          <a:xfrm>
            <a:off x="3662857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66"/>
          <p:cNvSpPr/>
          <p:nvPr/>
        </p:nvSpPr>
        <p:spPr>
          <a:xfrm>
            <a:off x="2953181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67"/>
          <p:cNvSpPr/>
          <p:nvPr/>
        </p:nvSpPr>
        <p:spPr>
          <a:xfrm>
            <a:off x="3189732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68"/>
          <p:cNvSpPr/>
          <p:nvPr/>
        </p:nvSpPr>
        <p:spPr>
          <a:xfrm>
            <a:off x="3426294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69"/>
          <p:cNvSpPr/>
          <p:nvPr/>
        </p:nvSpPr>
        <p:spPr>
          <a:xfrm>
            <a:off x="3662857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0"/>
          <p:cNvSpPr/>
          <p:nvPr/>
        </p:nvSpPr>
        <p:spPr>
          <a:xfrm>
            <a:off x="2953181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1"/>
          <p:cNvSpPr/>
          <p:nvPr/>
        </p:nvSpPr>
        <p:spPr>
          <a:xfrm>
            <a:off x="3189732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2"/>
          <p:cNvSpPr/>
          <p:nvPr/>
        </p:nvSpPr>
        <p:spPr>
          <a:xfrm>
            <a:off x="3426294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3"/>
          <p:cNvSpPr/>
          <p:nvPr/>
        </p:nvSpPr>
        <p:spPr>
          <a:xfrm>
            <a:off x="3662857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4"/>
          <p:cNvSpPr/>
          <p:nvPr/>
        </p:nvSpPr>
        <p:spPr>
          <a:xfrm>
            <a:off x="2953181" y="661846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5"/>
          <p:cNvSpPr/>
          <p:nvPr/>
        </p:nvSpPr>
        <p:spPr>
          <a:xfrm>
            <a:off x="3189732" y="661846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76"/>
          <p:cNvSpPr txBox="1"/>
          <p:nvPr/>
        </p:nvSpPr>
        <p:spPr>
          <a:xfrm>
            <a:off x="4419587" y="5682970"/>
            <a:ext cx="799465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10" dirty="0">
                <a:solidFill>
                  <a:srgbClr val="FDB714"/>
                </a:solidFill>
                <a:latin typeface="Calibri"/>
                <a:cs typeface="Calibri"/>
              </a:rPr>
              <a:t>Сентябрь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81" name="object 177"/>
          <p:cNvSpPr/>
          <p:nvPr/>
        </p:nvSpPr>
        <p:spPr>
          <a:xfrm>
            <a:off x="4382541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78"/>
          <p:cNvSpPr/>
          <p:nvPr/>
        </p:nvSpPr>
        <p:spPr>
          <a:xfrm>
            <a:off x="4619104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79"/>
          <p:cNvSpPr/>
          <p:nvPr/>
        </p:nvSpPr>
        <p:spPr>
          <a:xfrm>
            <a:off x="4855654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0"/>
          <p:cNvSpPr/>
          <p:nvPr/>
        </p:nvSpPr>
        <p:spPr>
          <a:xfrm>
            <a:off x="5092217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1"/>
          <p:cNvSpPr/>
          <p:nvPr/>
        </p:nvSpPr>
        <p:spPr>
          <a:xfrm>
            <a:off x="4382541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2"/>
          <p:cNvSpPr/>
          <p:nvPr/>
        </p:nvSpPr>
        <p:spPr>
          <a:xfrm>
            <a:off x="4619104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3"/>
          <p:cNvSpPr/>
          <p:nvPr/>
        </p:nvSpPr>
        <p:spPr>
          <a:xfrm>
            <a:off x="4855654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4"/>
          <p:cNvSpPr/>
          <p:nvPr/>
        </p:nvSpPr>
        <p:spPr>
          <a:xfrm>
            <a:off x="5092217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5"/>
          <p:cNvSpPr/>
          <p:nvPr/>
        </p:nvSpPr>
        <p:spPr>
          <a:xfrm>
            <a:off x="4382541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86"/>
          <p:cNvSpPr/>
          <p:nvPr/>
        </p:nvSpPr>
        <p:spPr>
          <a:xfrm>
            <a:off x="4619104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87"/>
          <p:cNvSpPr/>
          <p:nvPr/>
        </p:nvSpPr>
        <p:spPr>
          <a:xfrm>
            <a:off x="4855654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88"/>
          <p:cNvSpPr/>
          <p:nvPr/>
        </p:nvSpPr>
        <p:spPr>
          <a:xfrm>
            <a:off x="5092217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89"/>
          <p:cNvSpPr/>
          <p:nvPr/>
        </p:nvSpPr>
        <p:spPr>
          <a:xfrm>
            <a:off x="4382541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0"/>
          <p:cNvSpPr/>
          <p:nvPr/>
        </p:nvSpPr>
        <p:spPr>
          <a:xfrm>
            <a:off x="4619104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1"/>
          <p:cNvSpPr/>
          <p:nvPr/>
        </p:nvSpPr>
        <p:spPr>
          <a:xfrm>
            <a:off x="4855654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2"/>
          <p:cNvSpPr/>
          <p:nvPr/>
        </p:nvSpPr>
        <p:spPr>
          <a:xfrm>
            <a:off x="5092217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3"/>
          <p:cNvSpPr/>
          <p:nvPr/>
        </p:nvSpPr>
        <p:spPr>
          <a:xfrm>
            <a:off x="4382541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4"/>
          <p:cNvSpPr/>
          <p:nvPr/>
        </p:nvSpPr>
        <p:spPr>
          <a:xfrm>
            <a:off x="4619104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5"/>
          <p:cNvSpPr/>
          <p:nvPr/>
        </p:nvSpPr>
        <p:spPr>
          <a:xfrm>
            <a:off x="4855654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96"/>
          <p:cNvSpPr/>
          <p:nvPr/>
        </p:nvSpPr>
        <p:spPr>
          <a:xfrm>
            <a:off x="5092217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197"/>
          <p:cNvSpPr/>
          <p:nvPr/>
        </p:nvSpPr>
        <p:spPr>
          <a:xfrm>
            <a:off x="4382541" y="661846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198"/>
          <p:cNvSpPr/>
          <p:nvPr/>
        </p:nvSpPr>
        <p:spPr>
          <a:xfrm>
            <a:off x="4619104" y="661846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199"/>
          <p:cNvSpPr txBox="1"/>
          <p:nvPr/>
        </p:nvSpPr>
        <p:spPr>
          <a:xfrm>
            <a:off x="7356810" y="5682970"/>
            <a:ext cx="642620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10" dirty="0">
                <a:solidFill>
                  <a:srgbClr val="FDB714"/>
                </a:solidFill>
                <a:latin typeface="Calibri"/>
                <a:cs typeface="Calibri"/>
              </a:rPr>
              <a:t>Ноябрь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04" name="object 200"/>
          <p:cNvSpPr/>
          <p:nvPr/>
        </p:nvSpPr>
        <p:spPr>
          <a:xfrm>
            <a:off x="7241273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1"/>
          <p:cNvSpPr/>
          <p:nvPr/>
        </p:nvSpPr>
        <p:spPr>
          <a:xfrm>
            <a:off x="7477836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2"/>
          <p:cNvSpPr/>
          <p:nvPr/>
        </p:nvSpPr>
        <p:spPr>
          <a:xfrm>
            <a:off x="7714398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3"/>
          <p:cNvSpPr/>
          <p:nvPr/>
        </p:nvSpPr>
        <p:spPr>
          <a:xfrm>
            <a:off x="7950961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4"/>
          <p:cNvSpPr/>
          <p:nvPr/>
        </p:nvSpPr>
        <p:spPr>
          <a:xfrm>
            <a:off x="7241273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5"/>
          <p:cNvSpPr/>
          <p:nvPr/>
        </p:nvSpPr>
        <p:spPr>
          <a:xfrm>
            <a:off x="7477836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06"/>
          <p:cNvSpPr/>
          <p:nvPr/>
        </p:nvSpPr>
        <p:spPr>
          <a:xfrm>
            <a:off x="7714398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07"/>
          <p:cNvSpPr/>
          <p:nvPr/>
        </p:nvSpPr>
        <p:spPr>
          <a:xfrm>
            <a:off x="7950961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08"/>
          <p:cNvSpPr/>
          <p:nvPr/>
        </p:nvSpPr>
        <p:spPr>
          <a:xfrm>
            <a:off x="7241273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09"/>
          <p:cNvSpPr/>
          <p:nvPr/>
        </p:nvSpPr>
        <p:spPr>
          <a:xfrm>
            <a:off x="7477836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0"/>
          <p:cNvSpPr/>
          <p:nvPr/>
        </p:nvSpPr>
        <p:spPr>
          <a:xfrm>
            <a:off x="7714398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1"/>
          <p:cNvSpPr/>
          <p:nvPr/>
        </p:nvSpPr>
        <p:spPr>
          <a:xfrm>
            <a:off x="7950961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2"/>
          <p:cNvSpPr/>
          <p:nvPr/>
        </p:nvSpPr>
        <p:spPr>
          <a:xfrm>
            <a:off x="7241273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3"/>
          <p:cNvSpPr/>
          <p:nvPr/>
        </p:nvSpPr>
        <p:spPr>
          <a:xfrm>
            <a:off x="7477836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4"/>
          <p:cNvSpPr/>
          <p:nvPr/>
        </p:nvSpPr>
        <p:spPr>
          <a:xfrm>
            <a:off x="7714398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5"/>
          <p:cNvSpPr/>
          <p:nvPr/>
        </p:nvSpPr>
        <p:spPr>
          <a:xfrm>
            <a:off x="7950961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16"/>
          <p:cNvSpPr/>
          <p:nvPr/>
        </p:nvSpPr>
        <p:spPr>
          <a:xfrm>
            <a:off x="7241273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17"/>
          <p:cNvSpPr/>
          <p:nvPr/>
        </p:nvSpPr>
        <p:spPr>
          <a:xfrm>
            <a:off x="7477836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18"/>
          <p:cNvSpPr/>
          <p:nvPr/>
        </p:nvSpPr>
        <p:spPr>
          <a:xfrm>
            <a:off x="7714398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19"/>
          <p:cNvSpPr/>
          <p:nvPr/>
        </p:nvSpPr>
        <p:spPr>
          <a:xfrm>
            <a:off x="7950961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0"/>
          <p:cNvSpPr/>
          <p:nvPr/>
        </p:nvSpPr>
        <p:spPr>
          <a:xfrm>
            <a:off x="7241273" y="661846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1"/>
          <p:cNvSpPr/>
          <p:nvPr/>
        </p:nvSpPr>
        <p:spPr>
          <a:xfrm>
            <a:off x="7477836" y="661846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FDB7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2"/>
          <p:cNvSpPr txBox="1"/>
          <p:nvPr/>
        </p:nvSpPr>
        <p:spPr>
          <a:xfrm>
            <a:off x="1650020" y="3588689"/>
            <a:ext cx="2110105" cy="1141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8930" marR="587375">
              <a:lnSpc>
                <a:spcPct val="101200"/>
              </a:lnSpc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низкий сезон –  высокий </a:t>
            </a:r>
            <a:r>
              <a:rPr sz="1300" spc="10" dirty="0">
                <a:solidFill>
                  <a:srgbClr val="FFFFFF"/>
                </a:solidFill>
                <a:latin typeface="Calibri"/>
                <a:cs typeface="Calibri"/>
              </a:rPr>
              <a:t>%  </a:t>
            </a: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стимулирования</a:t>
            </a:r>
            <a:endParaRPr sz="13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381760" algn="l"/>
              </a:tabLst>
            </a:pPr>
            <a:r>
              <a:rPr sz="1550" spc="-10" dirty="0">
                <a:solidFill>
                  <a:srgbClr val="7DC242"/>
                </a:solidFill>
                <a:latin typeface="Calibri"/>
                <a:cs typeface="Calibri"/>
              </a:rPr>
              <a:t>Январ</a:t>
            </a:r>
            <a:r>
              <a:rPr sz="1550" spc="-5" dirty="0">
                <a:solidFill>
                  <a:srgbClr val="7DC242"/>
                </a:solidFill>
                <a:latin typeface="Calibri"/>
                <a:cs typeface="Calibri"/>
              </a:rPr>
              <a:t>ь</a:t>
            </a:r>
            <a:r>
              <a:rPr sz="1550" dirty="0">
                <a:solidFill>
                  <a:srgbClr val="7DC242"/>
                </a:solidFill>
                <a:latin typeface="Calibri"/>
                <a:cs typeface="Calibri"/>
              </a:rPr>
              <a:t>	</a:t>
            </a:r>
            <a:r>
              <a:rPr sz="1550" spc="-10" dirty="0">
                <a:solidFill>
                  <a:srgbClr val="ED1D24"/>
                </a:solidFill>
                <a:latin typeface="Calibri"/>
                <a:cs typeface="Calibri"/>
              </a:rPr>
              <a:t>Февраль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227" name="object 223"/>
          <p:cNvSpPr/>
          <p:nvPr/>
        </p:nvSpPr>
        <p:spPr>
          <a:xfrm>
            <a:off x="1523809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4"/>
          <p:cNvSpPr/>
          <p:nvPr/>
        </p:nvSpPr>
        <p:spPr>
          <a:xfrm>
            <a:off x="1760372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5"/>
          <p:cNvSpPr/>
          <p:nvPr/>
        </p:nvSpPr>
        <p:spPr>
          <a:xfrm>
            <a:off x="1996935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26"/>
          <p:cNvSpPr/>
          <p:nvPr/>
        </p:nvSpPr>
        <p:spPr>
          <a:xfrm>
            <a:off x="2233498" y="482912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27"/>
          <p:cNvSpPr/>
          <p:nvPr/>
        </p:nvSpPr>
        <p:spPr>
          <a:xfrm>
            <a:off x="1523809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28"/>
          <p:cNvSpPr/>
          <p:nvPr/>
        </p:nvSpPr>
        <p:spPr>
          <a:xfrm>
            <a:off x="1760372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29"/>
          <p:cNvSpPr/>
          <p:nvPr/>
        </p:nvSpPr>
        <p:spPr>
          <a:xfrm>
            <a:off x="1996935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0"/>
          <p:cNvSpPr/>
          <p:nvPr/>
        </p:nvSpPr>
        <p:spPr>
          <a:xfrm>
            <a:off x="2233498" y="4944313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1"/>
          <p:cNvSpPr/>
          <p:nvPr/>
        </p:nvSpPr>
        <p:spPr>
          <a:xfrm>
            <a:off x="1523809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2"/>
          <p:cNvSpPr/>
          <p:nvPr/>
        </p:nvSpPr>
        <p:spPr>
          <a:xfrm>
            <a:off x="1760372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3"/>
          <p:cNvSpPr/>
          <p:nvPr/>
        </p:nvSpPr>
        <p:spPr>
          <a:xfrm>
            <a:off x="1996935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4"/>
          <p:cNvSpPr/>
          <p:nvPr/>
        </p:nvSpPr>
        <p:spPr>
          <a:xfrm>
            <a:off x="2233498" y="505950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5"/>
          <p:cNvSpPr/>
          <p:nvPr/>
        </p:nvSpPr>
        <p:spPr>
          <a:xfrm>
            <a:off x="1523809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36"/>
          <p:cNvSpPr/>
          <p:nvPr/>
        </p:nvSpPr>
        <p:spPr>
          <a:xfrm>
            <a:off x="1760372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37"/>
          <p:cNvSpPr/>
          <p:nvPr/>
        </p:nvSpPr>
        <p:spPr>
          <a:xfrm>
            <a:off x="1996935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38"/>
          <p:cNvSpPr/>
          <p:nvPr/>
        </p:nvSpPr>
        <p:spPr>
          <a:xfrm>
            <a:off x="2233498" y="517467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39"/>
          <p:cNvSpPr/>
          <p:nvPr/>
        </p:nvSpPr>
        <p:spPr>
          <a:xfrm>
            <a:off x="1523809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0"/>
          <p:cNvSpPr/>
          <p:nvPr/>
        </p:nvSpPr>
        <p:spPr>
          <a:xfrm>
            <a:off x="1760372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1"/>
          <p:cNvSpPr/>
          <p:nvPr/>
        </p:nvSpPr>
        <p:spPr>
          <a:xfrm>
            <a:off x="1996935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2"/>
          <p:cNvSpPr/>
          <p:nvPr/>
        </p:nvSpPr>
        <p:spPr>
          <a:xfrm>
            <a:off x="2233498" y="528988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3"/>
          <p:cNvSpPr/>
          <p:nvPr/>
        </p:nvSpPr>
        <p:spPr>
          <a:xfrm>
            <a:off x="1523809" y="54050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4"/>
          <p:cNvSpPr/>
          <p:nvPr/>
        </p:nvSpPr>
        <p:spPr>
          <a:xfrm>
            <a:off x="1760372" y="54050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5"/>
          <p:cNvSpPr txBox="1"/>
          <p:nvPr/>
        </p:nvSpPr>
        <p:spPr>
          <a:xfrm>
            <a:off x="5891943" y="5682970"/>
            <a:ext cx="713105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10" dirty="0">
                <a:solidFill>
                  <a:srgbClr val="7DC242"/>
                </a:solidFill>
                <a:latin typeface="Calibri"/>
                <a:cs typeface="Calibri"/>
              </a:rPr>
              <a:t>Октябрь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50" name="object 246"/>
          <p:cNvSpPr/>
          <p:nvPr/>
        </p:nvSpPr>
        <p:spPr>
          <a:xfrm>
            <a:off x="5811913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47"/>
          <p:cNvSpPr/>
          <p:nvPr/>
        </p:nvSpPr>
        <p:spPr>
          <a:xfrm>
            <a:off x="6048463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48"/>
          <p:cNvSpPr/>
          <p:nvPr/>
        </p:nvSpPr>
        <p:spPr>
          <a:xfrm>
            <a:off x="6285026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49"/>
          <p:cNvSpPr/>
          <p:nvPr/>
        </p:nvSpPr>
        <p:spPr>
          <a:xfrm>
            <a:off x="6521589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0"/>
          <p:cNvSpPr/>
          <p:nvPr/>
        </p:nvSpPr>
        <p:spPr>
          <a:xfrm>
            <a:off x="5811913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1"/>
          <p:cNvSpPr/>
          <p:nvPr/>
        </p:nvSpPr>
        <p:spPr>
          <a:xfrm>
            <a:off x="6048463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2"/>
          <p:cNvSpPr/>
          <p:nvPr/>
        </p:nvSpPr>
        <p:spPr>
          <a:xfrm>
            <a:off x="6285026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3"/>
          <p:cNvSpPr/>
          <p:nvPr/>
        </p:nvSpPr>
        <p:spPr>
          <a:xfrm>
            <a:off x="6521589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4"/>
          <p:cNvSpPr/>
          <p:nvPr/>
        </p:nvSpPr>
        <p:spPr>
          <a:xfrm>
            <a:off x="5811913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5"/>
          <p:cNvSpPr/>
          <p:nvPr/>
        </p:nvSpPr>
        <p:spPr>
          <a:xfrm>
            <a:off x="6048463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56"/>
          <p:cNvSpPr/>
          <p:nvPr/>
        </p:nvSpPr>
        <p:spPr>
          <a:xfrm>
            <a:off x="6285026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57"/>
          <p:cNvSpPr/>
          <p:nvPr/>
        </p:nvSpPr>
        <p:spPr>
          <a:xfrm>
            <a:off x="6521589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58"/>
          <p:cNvSpPr/>
          <p:nvPr/>
        </p:nvSpPr>
        <p:spPr>
          <a:xfrm>
            <a:off x="5811913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59"/>
          <p:cNvSpPr/>
          <p:nvPr/>
        </p:nvSpPr>
        <p:spPr>
          <a:xfrm>
            <a:off x="6048463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0"/>
          <p:cNvSpPr/>
          <p:nvPr/>
        </p:nvSpPr>
        <p:spPr>
          <a:xfrm>
            <a:off x="6285026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1"/>
          <p:cNvSpPr/>
          <p:nvPr/>
        </p:nvSpPr>
        <p:spPr>
          <a:xfrm>
            <a:off x="6521589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2"/>
          <p:cNvSpPr/>
          <p:nvPr/>
        </p:nvSpPr>
        <p:spPr>
          <a:xfrm>
            <a:off x="5811913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3"/>
          <p:cNvSpPr/>
          <p:nvPr/>
        </p:nvSpPr>
        <p:spPr>
          <a:xfrm>
            <a:off x="6048463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4"/>
          <p:cNvSpPr/>
          <p:nvPr/>
        </p:nvSpPr>
        <p:spPr>
          <a:xfrm>
            <a:off x="6285026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5"/>
          <p:cNvSpPr/>
          <p:nvPr/>
        </p:nvSpPr>
        <p:spPr>
          <a:xfrm>
            <a:off x="6521589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66"/>
          <p:cNvSpPr/>
          <p:nvPr/>
        </p:nvSpPr>
        <p:spPr>
          <a:xfrm>
            <a:off x="5811913" y="661846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12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67"/>
          <p:cNvSpPr/>
          <p:nvPr/>
        </p:nvSpPr>
        <p:spPr>
          <a:xfrm>
            <a:off x="6048463" y="661846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68"/>
          <p:cNvSpPr txBox="1"/>
          <p:nvPr/>
        </p:nvSpPr>
        <p:spPr>
          <a:xfrm>
            <a:off x="8741184" y="5682970"/>
            <a:ext cx="732155" cy="260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10" dirty="0">
                <a:solidFill>
                  <a:srgbClr val="7DC242"/>
                </a:solidFill>
                <a:latin typeface="Calibri"/>
                <a:cs typeface="Calibri"/>
              </a:rPr>
              <a:t>Декабрь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73" name="object 269"/>
          <p:cNvSpPr/>
          <p:nvPr/>
        </p:nvSpPr>
        <p:spPr>
          <a:xfrm>
            <a:off x="8670645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0"/>
          <p:cNvSpPr/>
          <p:nvPr/>
        </p:nvSpPr>
        <p:spPr>
          <a:xfrm>
            <a:off x="8907208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1"/>
          <p:cNvSpPr/>
          <p:nvPr/>
        </p:nvSpPr>
        <p:spPr>
          <a:xfrm>
            <a:off x="9143771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2"/>
          <p:cNvSpPr/>
          <p:nvPr/>
        </p:nvSpPr>
        <p:spPr>
          <a:xfrm>
            <a:off x="9380334" y="60425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3"/>
          <p:cNvSpPr/>
          <p:nvPr/>
        </p:nvSpPr>
        <p:spPr>
          <a:xfrm>
            <a:off x="8670645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4"/>
          <p:cNvSpPr/>
          <p:nvPr/>
        </p:nvSpPr>
        <p:spPr>
          <a:xfrm>
            <a:off x="8907208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5"/>
          <p:cNvSpPr/>
          <p:nvPr/>
        </p:nvSpPr>
        <p:spPr>
          <a:xfrm>
            <a:off x="9143771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76"/>
          <p:cNvSpPr/>
          <p:nvPr/>
        </p:nvSpPr>
        <p:spPr>
          <a:xfrm>
            <a:off x="9380334" y="615772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77"/>
          <p:cNvSpPr/>
          <p:nvPr/>
        </p:nvSpPr>
        <p:spPr>
          <a:xfrm>
            <a:off x="8670645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78"/>
          <p:cNvSpPr/>
          <p:nvPr/>
        </p:nvSpPr>
        <p:spPr>
          <a:xfrm>
            <a:off x="8907208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79"/>
          <p:cNvSpPr/>
          <p:nvPr/>
        </p:nvSpPr>
        <p:spPr>
          <a:xfrm>
            <a:off x="9143771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0"/>
          <p:cNvSpPr/>
          <p:nvPr/>
        </p:nvSpPr>
        <p:spPr>
          <a:xfrm>
            <a:off x="9380334" y="627289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1"/>
          <p:cNvSpPr/>
          <p:nvPr/>
        </p:nvSpPr>
        <p:spPr>
          <a:xfrm>
            <a:off x="8670645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2"/>
          <p:cNvSpPr/>
          <p:nvPr/>
        </p:nvSpPr>
        <p:spPr>
          <a:xfrm>
            <a:off x="8907208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3"/>
          <p:cNvSpPr/>
          <p:nvPr/>
        </p:nvSpPr>
        <p:spPr>
          <a:xfrm>
            <a:off x="9143771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4"/>
          <p:cNvSpPr/>
          <p:nvPr/>
        </p:nvSpPr>
        <p:spPr>
          <a:xfrm>
            <a:off x="9380334" y="638808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5"/>
          <p:cNvSpPr/>
          <p:nvPr/>
        </p:nvSpPr>
        <p:spPr>
          <a:xfrm>
            <a:off x="8670645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86"/>
          <p:cNvSpPr/>
          <p:nvPr/>
        </p:nvSpPr>
        <p:spPr>
          <a:xfrm>
            <a:off x="8907208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87"/>
          <p:cNvSpPr/>
          <p:nvPr/>
        </p:nvSpPr>
        <p:spPr>
          <a:xfrm>
            <a:off x="9143771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88"/>
          <p:cNvSpPr/>
          <p:nvPr/>
        </p:nvSpPr>
        <p:spPr>
          <a:xfrm>
            <a:off x="9380334" y="650327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89"/>
          <p:cNvSpPr/>
          <p:nvPr/>
        </p:nvSpPr>
        <p:spPr>
          <a:xfrm>
            <a:off x="8670645" y="661846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0"/>
          <p:cNvSpPr/>
          <p:nvPr/>
        </p:nvSpPr>
        <p:spPr>
          <a:xfrm>
            <a:off x="8907208" y="661846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525" y="0"/>
                </a:lnTo>
              </a:path>
            </a:pathLst>
          </a:custGeom>
          <a:ln w="50393">
            <a:solidFill>
              <a:srgbClr val="7DC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716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433" y="1272"/>
            <a:ext cx="10692130" cy="75596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-11052" y="-15410"/>
            <a:ext cx="10690288" cy="7562233"/>
          </a:xfrm>
          <a:custGeom>
            <a:avLst/>
            <a:gdLst/>
            <a:ahLst/>
            <a:cxnLst/>
            <a:rect l="l" t="t" r="r" b="b"/>
            <a:pathLst>
              <a:path w="10906125" h="7778115">
                <a:moveTo>
                  <a:pt x="0" y="7777645"/>
                </a:moveTo>
                <a:lnTo>
                  <a:pt x="10906125" y="7777645"/>
                </a:lnTo>
                <a:lnTo>
                  <a:pt x="10906125" y="0"/>
                </a:lnTo>
                <a:lnTo>
                  <a:pt x="0" y="0"/>
                </a:lnTo>
                <a:lnTo>
                  <a:pt x="0" y="7777645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766696" y="6920977"/>
            <a:ext cx="1547853" cy="322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164876" y="7093456"/>
            <a:ext cx="7317322" cy="0"/>
          </a:xfrm>
          <a:custGeom>
            <a:avLst/>
            <a:gdLst/>
            <a:ahLst/>
            <a:cxnLst/>
            <a:rect l="l" t="t" r="r" b="b"/>
            <a:pathLst>
              <a:path w="7465059">
                <a:moveTo>
                  <a:pt x="746488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6978501" y="2842236"/>
            <a:ext cx="110793" cy="212581"/>
          </a:xfrm>
          <a:prstGeom prst="rect">
            <a:avLst/>
          </a:prstGeom>
        </p:spPr>
        <p:txBody>
          <a:bodyPr vert="horz" wrap="square" lIns="0" tIns="12405" rIns="0" bIns="0" rtlCol="0">
            <a:spAutoFit/>
          </a:bodyPr>
          <a:lstStyle/>
          <a:p>
            <a:pPr marL="12405">
              <a:spcBef>
                <a:spcPts val="98"/>
              </a:spcBef>
            </a:pPr>
            <a:endParaRPr sz="13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67377" y="2506352"/>
            <a:ext cx="110793" cy="212581"/>
          </a:xfrm>
          <a:prstGeom prst="rect">
            <a:avLst/>
          </a:prstGeom>
        </p:spPr>
        <p:txBody>
          <a:bodyPr vert="horz" wrap="square" lIns="0" tIns="12405" rIns="0" bIns="0" rtlCol="0">
            <a:spAutoFit/>
          </a:bodyPr>
          <a:lstStyle/>
          <a:p>
            <a:pPr marL="12405">
              <a:spcBef>
                <a:spcPts val="98"/>
              </a:spcBef>
            </a:pPr>
            <a:endParaRPr sz="13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99438" y="2798147"/>
            <a:ext cx="196066" cy="212581"/>
          </a:xfrm>
          <a:prstGeom prst="rect">
            <a:avLst/>
          </a:prstGeom>
        </p:spPr>
        <p:txBody>
          <a:bodyPr vert="horz" wrap="square" lIns="0" tIns="12405" rIns="0" bIns="0" rtlCol="0">
            <a:spAutoFit/>
          </a:bodyPr>
          <a:lstStyle/>
          <a:p>
            <a:pPr marL="12405">
              <a:spcBef>
                <a:spcPts val="98"/>
              </a:spcBef>
            </a:pPr>
            <a:endParaRPr sz="13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31008" y="5056700"/>
            <a:ext cx="926180" cy="557490"/>
          </a:xfrm>
          <a:prstGeom prst="rect">
            <a:avLst/>
          </a:prstGeom>
        </p:spPr>
        <p:txBody>
          <a:bodyPr vert="horz" wrap="square" lIns="0" tIns="12405" rIns="0" bIns="0" rtlCol="0">
            <a:spAutoFit/>
          </a:bodyPr>
          <a:lstStyle/>
          <a:p>
            <a:pPr marR="4962" algn="r">
              <a:spcBef>
                <a:spcPts val="98"/>
              </a:spcBef>
            </a:pPr>
            <a:endParaRPr sz="1300" dirty="0">
              <a:latin typeface="Calibri"/>
              <a:cs typeface="Calibri"/>
            </a:endParaRPr>
          </a:p>
          <a:p>
            <a:pPr marL="12405">
              <a:spcBef>
                <a:spcPts val="1050"/>
              </a:spcBef>
            </a:pPr>
            <a:endParaRPr sz="13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54969" y="3808080"/>
            <a:ext cx="627413" cy="463032"/>
          </a:xfrm>
          <a:prstGeom prst="rect">
            <a:avLst/>
          </a:prstGeom>
        </p:spPr>
        <p:txBody>
          <a:bodyPr vert="horz" wrap="square" lIns="0" tIns="31633" rIns="0" bIns="0" rtlCol="0">
            <a:spAutoFit/>
          </a:bodyPr>
          <a:lstStyle/>
          <a:p>
            <a:pPr marR="50242" algn="r">
              <a:spcBef>
                <a:spcPts val="248"/>
              </a:spcBef>
            </a:pPr>
            <a:endParaRPr sz="2000" baseline="2057" dirty="0">
              <a:latin typeface="Calibri"/>
              <a:cs typeface="Calibri"/>
            </a:endParaRPr>
          </a:p>
          <a:p>
            <a:pPr marR="4962" algn="r">
              <a:spcBef>
                <a:spcPts val="151"/>
              </a:spcBef>
            </a:pPr>
            <a:endParaRPr sz="1300" dirty="0">
              <a:latin typeface="Calibri"/>
              <a:cs typeface="Calibri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618032"/>
              </p:ext>
            </p:extLst>
          </p:nvPr>
        </p:nvGraphicFramePr>
        <p:xfrm>
          <a:off x="775698" y="1320184"/>
          <a:ext cx="4421618" cy="53962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4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744">
                <a:tc>
                  <a:txBody>
                    <a:bodyPr/>
                    <a:lstStyle/>
                    <a:p>
                      <a:pPr marL="31750">
                        <a:lnSpc>
                          <a:spcPts val="134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1 -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м. </a:t>
                      </a:r>
                      <a:r>
                        <a:rPr sz="1400" b="1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Фрунзенская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24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1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Арбатская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21">
                <a:tc>
                  <a:txBody>
                    <a:bodyPr/>
                    <a:lstStyle/>
                    <a:p>
                      <a:pPr marL="317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6 -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Добрынинская ( 24</a:t>
                      </a:r>
                      <a:r>
                        <a:rPr lang="ru-RU" sz="1400" b="1" spc="-4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ч.)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25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4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Третьяковская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7 -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г.</a:t>
                      </a:r>
                      <a:r>
                        <a:rPr lang="ru-RU" sz="1400" b="1" spc="-1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Химки 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26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4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Юго-Западная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8 -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1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Бауманская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28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2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Смоленская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9 -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г.</a:t>
                      </a:r>
                      <a:r>
                        <a:rPr lang="ru-RU" sz="1400" b="1" spc="-1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Зеленоград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29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 Речной</a:t>
                      </a:r>
                      <a:r>
                        <a:rPr lang="ru-RU" sz="1400" b="1" spc="-5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вокзал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10 -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2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err="1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Чертановская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31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2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Крылатское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11 -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2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err="1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Тимирязевская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32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2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Новогиреево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13 -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2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Профсоюзная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33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1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Бибирево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14 -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Кузнецкий</a:t>
                      </a:r>
                      <a:r>
                        <a:rPr lang="ru-RU" sz="1400" b="1" spc="-2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мост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34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 Охотный</a:t>
                      </a:r>
                      <a:r>
                        <a:rPr lang="ru-RU" sz="1400" b="1" spc="-3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ряд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15 -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1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Тверская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35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2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Пролетарская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19 -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7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Марксистская 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37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2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Баррикадная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 marR="0" lvl="0" indent="0" algn="l" defTabSz="914400" eaLnBrk="1" fontAlgn="auto" latinLnBrk="0" hangingPunct="1">
                        <a:lnSpc>
                          <a:spcPts val="165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21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2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Сокольники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ts val="1655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38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cs typeface="Calibri"/>
                        </a:rPr>
                        <a:t>- м.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Новослободская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 marR="0" lvl="0" indent="0" algn="l" defTabSz="914400" eaLnBrk="1" fontAlgn="auto" latinLnBrk="0" hangingPunct="1">
                        <a:lnSpc>
                          <a:spcPts val="165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23</a:t>
                      </a:r>
                      <a:r>
                        <a:rPr lang="ru-RU" sz="1400" b="1" spc="-10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-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м.</a:t>
                      </a:r>
                      <a:r>
                        <a:rPr lang="ru-RU" sz="1400" b="1" spc="-2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400" b="1" spc="-5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Семеновская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lvl="0" indent="0" algn="l" defTabSz="914400" eaLnBrk="1" fontAlgn="auto" latinLnBrk="0" hangingPunct="1">
                        <a:lnSpc>
                          <a:spcPts val="1655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40</a:t>
                      </a:r>
                      <a:r>
                        <a:rPr lang="ru-RU" sz="1400" b="1" baseline="0" dirty="0" smtClean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- м. Щёлковская</a:t>
                      </a: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R="32384" algn="l">
                        <a:lnSpc>
                          <a:spcPts val="1655"/>
                        </a:lnSpc>
                        <a:spcBef>
                          <a:spcPts val="19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589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R="32384" algn="l">
                        <a:lnSpc>
                          <a:spcPts val="1655"/>
                        </a:lnSpc>
                        <a:spcBef>
                          <a:spcPts val="19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3821">
                <a:tc>
                  <a:txBody>
                    <a:bodyPr/>
                    <a:lstStyle/>
                    <a:p>
                      <a:pPr marL="31750">
                        <a:lnSpc>
                          <a:spcPts val="1650"/>
                        </a:lnSpc>
                        <a:spcBef>
                          <a:spcPts val="195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R="32384" algn="l">
                        <a:lnSpc>
                          <a:spcPts val="1655"/>
                        </a:lnSpc>
                        <a:spcBef>
                          <a:spcPts val="19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3821">
                <a:tc>
                  <a:txBody>
                    <a:bodyPr/>
                    <a:lstStyle/>
                    <a:p>
                      <a:pPr marL="31750">
                        <a:lnSpc>
                          <a:spcPts val="1650"/>
                        </a:lnSpc>
                        <a:spcBef>
                          <a:spcPts val="195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R="32384" algn="l">
                        <a:lnSpc>
                          <a:spcPts val="1655"/>
                        </a:lnSpc>
                        <a:spcBef>
                          <a:spcPts val="19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3821">
                <a:tc>
                  <a:txBody>
                    <a:bodyPr/>
                    <a:lstStyle/>
                    <a:p>
                      <a:pPr marL="31750" marR="0" indent="0" algn="l" defTabSz="914400" eaLnBrk="1" fontAlgn="auto" latinLnBrk="0" hangingPunct="1">
                        <a:lnSpc>
                          <a:spcPts val="165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>
                    <a:noFill/>
                  </a:tcPr>
                </a:tc>
                <a:tc>
                  <a:txBody>
                    <a:bodyPr/>
                    <a:lstStyle/>
                    <a:p>
                      <a:pPr marR="32384" algn="l">
                        <a:lnSpc>
                          <a:spcPts val="1655"/>
                        </a:lnSpc>
                        <a:spcBef>
                          <a:spcPts val="19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32505">
                <a:tc>
                  <a:txBody>
                    <a:bodyPr/>
                    <a:lstStyle/>
                    <a:p>
                      <a:pPr marL="31750" marR="0" indent="0" defTabSz="914400" eaLnBrk="1" fontAlgn="auto" latinLnBrk="0" hangingPunct="1">
                        <a:lnSpc>
                          <a:spcPts val="165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407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2384" indent="0" algn="l" defTabSz="914400" eaLnBrk="1" fontAlgn="auto" latinLnBrk="0" hangingPunct="1">
                        <a:lnSpc>
                          <a:spcPts val="1655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2346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60921">
                <a:tc>
                  <a:txBody>
                    <a:bodyPr/>
                    <a:lstStyle/>
                    <a:p>
                      <a:pPr marL="31750" marR="0" indent="0" defTabSz="914400" eaLnBrk="1" fontAlgn="auto" latinLnBrk="0" hangingPunct="1">
                        <a:lnSpc>
                          <a:spcPts val="165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chemeClr val="bg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407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32384" algn="l">
                        <a:lnSpc>
                          <a:spcPts val="1655"/>
                        </a:lnSpc>
                        <a:spcBef>
                          <a:spcPts val="19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346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745875" y="151257"/>
            <a:ext cx="5558950" cy="424754"/>
          </a:xfrm>
          <a:prstGeom prst="rect">
            <a:avLst/>
          </a:prstGeom>
        </p:spPr>
        <p:txBody>
          <a:bodyPr vert="horz" wrap="square" lIns="0" tIns="12405" rIns="0" bIns="0" rtlCol="0">
            <a:spAutoFit/>
          </a:bodyPr>
          <a:lstStyle/>
          <a:p>
            <a:pPr marL="12405">
              <a:spcBef>
                <a:spcPts val="98"/>
              </a:spcBef>
            </a:pPr>
            <a:r>
              <a:rPr sz="2600" spc="-5" dirty="0"/>
              <a:t>Расположение </a:t>
            </a:r>
            <a:r>
              <a:rPr sz="2600" dirty="0"/>
              <a:t>кафе </a:t>
            </a:r>
            <a:r>
              <a:rPr lang="ru-RU" sz="2600" spc="-5" dirty="0"/>
              <a:t>МУ-МУ</a:t>
            </a:r>
            <a:r>
              <a:rPr sz="2600" spc="-5" dirty="0"/>
              <a:t> </a:t>
            </a:r>
            <a:r>
              <a:rPr sz="2600" dirty="0"/>
              <a:t>в</a:t>
            </a:r>
            <a:r>
              <a:rPr sz="2600" spc="-83" dirty="0"/>
              <a:t> </a:t>
            </a:r>
            <a:r>
              <a:rPr sz="2600" dirty="0"/>
              <a:t>Москве</a:t>
            </a:r>
          </a:p>
        </p:txBody>
      </p:sp>
      <p:sp>
        <p:nvSpPr>
          <p:cNvPr id="38" name="object 38"/>
          <p:cNvSpPr/>
          <p:nvPr/>
        </p:nvSpPr>
        <p:spPr>
          <a:xfrm>
            <a:off x="6915175" y="523484"/>
            <a:ext cx="3777546" cy="0"/>
          </a:xfrm>
          <a:custGeom>
            <a:avLst/>
            <a:gdLst/>
            <a:ahLst/>
            <a:cxnLst/>
            <a:rect l="l" t="t" r="r" b="b"/>
            <a:pathLst>
              <a:path w="3853815">
                <a:moveTo>
                  <a:pt x="385320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xfrm>
            <a:off x="723347" y="7074860"/>
            <a:ext cx="233044" cy="189676"/>
          </a:xfrm>
          <a:prstGeom prst="rect">
            <a:avLst/>
          </a:prstGeom>
        </p:spPr>
        <p:txBody>
          <a:bodyPr vert="horz" wrap="square" lIns="0" tIns="4962" rIns="0" bIns="0" rtlCol="0">
            <a:spAutoFit/>
          </a:bodyPr>
          <a:lstStyle/>
          <a:p>
            <a:pPr marL="24811">
              <a:spcBef>
                <a:spcPts val="39"/>
              </a:spcBef>
            </a:pPr>
            <a:fld id="{81D60167-4931-47E6-BA6A-407CBD079E47}" type="slidenum">
              <a:rPr spc="5" dirty="0"/>
              <a:pPr marL="24811">
                <a:spcBef>
                  <a:spcPts val="39"/>
                </a:spcBef>
              </a:pPr>
              <a:t>6</a:t>
            </a:fld>
            <a:endParaRPr spc="5" dirty="0"/>
          </a:p>
        </p:txBody>
      </p:sp>
      <p:sp>
        <p:nvSpPr>
          <p:cNvPr id="42" name="object 54"/>
          <p:cNvSpPr/>
          <p:nvPr/>
        </p:nvSpPr>
        <p:spPr>
          <a:xfrm>
            <a:off x="1058824" y="5621982"/>
            <a:ext cx="411427" cy="398824"/>
          </a:xfrm>
          <a:custGeom>
            <a:avLst/>
            <a:gdLst/>
            <a:ahLst/>
            <a:cxnLst/>
            <a:rect l="l" t="t" r="r" b="b"/>
            <a:pathLst>
              <a:path w="419735" h="410210">
                <a:moveTo>
                  <a:pt x="229307" y="242569"/>
                </a:moveTo>
                <a:lnTo>
                  <a:pt x="208984" y="242569"/>
                </a:lnTo>
                <a:lnTo>
                  <a:pt x="211575" y="247649"/>
                </a:lnTo>
                <a:lnTo>
                  <a:pt x="215945" y="253999"/>
                </a:lnTo>
                <a:lnTo>
                  <a:pt x="219911" y="261619"/>
                </a:lnTo>
                <a:lnTo>
                  <a:pt x="223389" y="269239"/>
                </a:lnTo>
                <a:lnTo>
                  <a:pt x="226294" y="276859"/>
                </a:lnTo>
                <a:lnTo>
                  <a:pt x="266122" y="378459"/>
                </a:lnTo>
                <a:lnTo>
                  <a:pt x="268712" y="384809"/>
                </a:lnTo>
                <a:lnTo>
                  <a:pt x="270452" y="391159"/>
                </a:lnTo>
                <a:lnTo>
                  <a:pt x="273043" y="396239"/>
                </a:lnTo>
                <a:lnTo>
                  <a:pt x="277374" y="405130"/>
                </a:lnTo>
                <a:lnTo>
                  <a:pt x="284295" y="410209"/>
                </a:lnTo>
                <a:lnTo>
                  <a:pt x="299891" y="410209"/>
                </a:lnTo>
                <a:lnTo>
                  <a:pt x="303345" y="407669"/>
                </a:lnTo>
                <a:lnTo>
                  <a:pt x="308552" y="406399"/>
                </a:lnTo>
                <a:lnTo>
                  <a:pt x="310280" y="405130"/>
                </a:lnTo>
                <a:lnTo>
                  <a:pt x="319695" y="398780"/>
                </a:lnTo>
                <a:lnTo>
                  <a:pt x="324175" y="394970"/>
                </a:lnTo>
                <a:lnTo>
                  <a:pt x="291230" y="394970"/>
                </a:lnTo>
                <a:lnTo>
                  <a:pt x="289502" y="393699"/>
                </a:lnTo>
                <a:lnTo>
                  <a:pt x="287762" y="388620"/>
                </a:lnTo>
                <a:lnTo>
                  <a:pt x="285172" y="383539"/>
                </a:lnTo>
                <a:lnTo>
                  <a:pt x="283444" y="378459"/>
                </a:lnTo>
                <a:lnTo>
                  <a:pt x="280841" y="372109"/>
                </a:lnTo>
                <a:lnTo>
                  <a:pt x="242741" y="269239"/>
                </a:lnTo>
                <a:lnTo>
                  <a:pt x="239201" y="261619"/>
                </a:lnTo>
                <a:lnTo>
                  <a:pt x="235170" y="253999"/>
                </a:lnTo>
                <a:lnTo>
                  <a:pt x="230813" y="245109"/>
                </a:lnTo>
                <a:lnTo>
                  <a:pt x="229307" y="242569"/>
                </a:lnTo>
                <a:close/>
              </a:path>
              <a:path w="419735" h="410210">
                <a:moveTo>
                  <a:pt x="417426" y="19049"/>
                </a:moveTo>
                <a:lnTo>
                  <a:pt x="390798" y="19049"/>
                </a:lnTo>
                <a:lnTo>
                  <a:pt x="401186" y="22859"/>
                </a:lnTo>
                <a:lnTo>
                  <a:pt x="402913" y="27939"/>
                </a:lnTo>
                <a:lnTo>
                  <a:pt x="401186" y="33019"/>
                </a:lnTo>
                <a:lnTo>
                  <a:pt x="398939" y="39369"/>
                </a:lnTo>
                <a:lnTo>
                  <a:pt x="396208" y="45719"/>
                </a:lnTo>
                <a:lnTo>
                  <a:pt x="393153" y="50799"/>
                </a:lnTo>
                <a:lnTo>
                  <a:pt x="389934" y="57149"/>
                </a:lnTo>
                <a:lnTo>
                  <a:pt x="356013" y="91439"/>
                </a:lnTo>
                <a:lnTo>
                  <a:pt x="345230" y="100329"/>
                </a:lnTo>
                <a:lnTo>
                  <a:pt x="334285" y="110489"/>
                </a:lnTo>
                <a:lnTo>
                  <a:pt x="305949" y="133349"/>
                </a:lnTo>
                <a:lnTo>
                  <a:pt x="299793" y="139699"/>
                </a:lnTo>
                <a:lnTo>
                  <a:pt x="295665" y="146049"/>
                </a:lnTo>
                <a:lnTo>
                  <a:pt x="293647" y="154939"/>
                </a:lnTo>
                <a:lnTo>
                  <a:pt x="293820" y="163829"/>
                </a:lnTo>
                <a:lnTo>
                  <a:pt x="297724" y="190499"/>
                </a:lnTo>
                <a:lnTo>
                  <a:pt x="319805" y="351789"/>
                </a:lnTo>
                <a:lnTo>
                  <a:pt x="320545" y="359409"/>
                </a:lnTo>
                <a:lnTo>
                  <a:pt x="320668" y="367030"/>
                </a:lnTo>
                <a:lnTo>
                  <a:pt x="316337" y="379730"/>
                </a:lnTo>
                <a:lnTo>
                  <a:pt x="311143" y="386080"/>
                </a:lnTo>
                <a:lnTo>
                  <a:pt x="299027" y="391159"/>
                </a:lnTo>
                <a:lnTo>
                  <a:pt x="291230" y="394970"/>
                </a:lnTo>
                <a:lnTo>
                  <a:pt x="324175" y="394970"/>
                </a:lnTo>
                <a:lnTo>
                  <a:pt x="327161" y="392430"/>
                </a:lnTo>
                <a:lnTo>
                  <a:pt x="337924" y="359409"/>
                </a:lnTo>
                <a:lnTo>
                  <a:pt x="337708" y="354330"/>
                </a:lnTo>
                <a:lnTo>
                  <a:pt x="337115" y="347980"/>
                </a:lnTo>
                <a:lnTo>
                  <a:pt x="316337" y="196849"/>
                </a:lnTo>
                <a:lnTo>
                  <a:pt x="311143" y="160019"/>
                </a:lnTo>
                <a:lnTo>
                  <a:pt x="310280" y="153669"/>
                </a:lnTo>
                <a:lnTo>
                  <a:pt x="312007" y="149859"/>
                </a:lnTo>
                <a:lnTo>
                  <a:pt x="316337" y="147319"/>
                </a:lnTo>
                <a:lnTo>
                  <a:pt x="334511" y="130809"/>
                </a:lnTo>
                <a:lnTo>
                  <a:pt x="345421" y="121919"/>
                </a:lnTo>
                <a:lnTo>
                  <a:pt x="366903" y="104139"/>
                </a:lnTo>
                <a:lnTo>
                  <a:pt x="377805" y="95249"/>
                </a:lnTo>
                <a:lnTo>
                  <a:pt x="404641" y="64769"/>
                </a:lnTo>
                <a:lnTo>
                  <a:pt x="419311" y="27939"/>
                </a:lnTo>
                <a:lnTo>
                  <a:pt x="418066" y="20319"/>
                </a:lnTo>
                <a:lnTo>
                  <a:pt x="417426" y="19049"/>
                </a:lnTo>
                <a:close/>
              </a:path>
              <a:path w="419735" h="410210">
                <a:moveTo>
                  <a:pt x="32577" y="226059"/>
                </a:moveTo>
                <a:lnTo>
                  <a:pt x="1857" y="250189"/>
                </a:lnTo>
                <a:lnTo>
                  <a:pt x="0" y="257809"/>
                </a:lnTo>
                <a:lnTo>
                  <a:pt x="904" y="264159"/>
                </a:lnTo>
                <a:lnTo>
                  <a:pt x="4654" y="270509"/>
                </a:lnTo>
                <a:lnTo>
                  <a:pt x="6394" y="273049"/>
                </a:lnTo>
                <a:lnTo>
                  <a:pt x="9848" y="276859"/>
                </a:lnTo>
                <a:lnTo>
                  <a:pt x="26295" y="297180"/>
                </a:lnTo>
                <a:lnTo>
                  <a:pt x="40731" y="316230"/>
                </a:lnTo>
                <a:lnTo>
                  <a:pt x="55410" y="335280"/>
                </a:lnTo>
                <a:lnTo>
                  <a:pt x="70250" y="353059"/>
                </a:lnTo>
                <a:lnTo>
                  <a:pt x="85172" y="372109"/>
                </a:lnTo>
                <a:lnTo>
                  <a:pt x="87776" y="375920"/>
                </a:lnTo>
                <a:lnTo>
                  <a:pt x="90366" y="378459"/>
                </a:lnTo>
                <a:lnTo>
                  <a:pt x="97288" y="380999"/>
                </a:lnTo>
                <a:lnTo>
                  <a:pt x="104222" y="386080"/>
                </a:lnTo>
                <a:lnTo>
                  <a:pt x="132833" y="365759"/>
                </a:lnTo>
                <a:lnTo>
                  <a:pt x="103358" y="365759"/>
                </a:lnTo>
                <a:lnTo>
                  <a:pt x="100755" y="364489"/>
                </a:lnTo>
                <a:lnTo>
                  <a:pt x="97288" y="361949"/>
                </a:lnTo>
                <a:lnTo>
                  <a:pt x="96424" y="359409"/>
                </a:lnTo>
                <a:lnTo>
                  <a:pt x="81645" y="341630"/>
                </a:lnTo>
                <a:lnTo>
                  <a:pt x="67105" y="322580"/>
                </a:lnTo>
                <a:lnTo>
                  <a:pt x="52724" y="303530"/>
                </a:lnTo>
                <a:lnTo>
                  <a:pt x="38423" y="285749"/>
                </a:lnTo>
                <a:lnTo>
                  <a:pt x="21977" y="264159"/>
                </a:lnTo>
                <a:lnTo>
                  <a:pt x="20237" y="262889"/>
                </a:lnTo>
                <a:lnTo>
                  <a:pt x="16770" y="257809"/>
                </a:lnTo>
                <a:lnTo>
                  <a:pt x="16770" y="256539"/>
                </a:lnTo>
                <a:lnTo>
                  <a:pt x="26295" y="247649"/>
                </a:lnTo>
                <a:lnTo>
                  <a:pt x="29762" y="245109"/>
                </a:lnTo>
                <a:lnTo>
                  <a:pt x="32353" y="242569"/>
                </a:lnTo>
                <a:lnTo>
                  <a:pt x="74352" y="242569"/>
                </a:lnTo>
                <a:lnTo>
                  <a:pt x="69589" y="240029"/>
                </a:lnTo>
                <a:lnTo>
                  <a:pt x="61791" y="236219"/>
                </a:lnTo>
                <a:lnTo>
                  <a:pt x="54870" y="232409"/>
                </a:lnTo>
                <a:lnTo>
                  <a:pt x="47085" y="228599"/>
                </a:lnTo>
                <a:lnTo>
                  <a:pt x="32577" y="226059"/>
                </a:lnTo>
                <a:close/>
              </a:path>
              <a:path w="419735" h="410210">
                <a:moveTo>
                  <a:pt x="213315" y="217169"/>
                </a:moveTo>
                <a:lnTo>
                  <a:pt x="186467" y="237489"/>
                </a:lnTo>
                <a:lnTo>
                  <a:pt x="150215" y="265430"/>
                </a:lnTo>
                <a:lnTo>
                  <a:pt x="114611" y="293370"/>
                </a:lnTo>
                <a:lnTo>
                  <a:pt x="108553" y="297180"/>
                </a:lnTo>
                <a:lnTo>
                  <a:pt x="109416" y="302259"/>
                </a:lnTo>
                <a:lnTo>
                  <a:pt x="112007" y="313689"/>
                </a:lnTo>
                <a:lnTo>
                  <a:pt x="114611" y="321309"/>
                </a:lnTo>
                <a:lnTo>
                  <a:pt x="118078" y="337820"/>
                </a:lnTo>
                <a:lnTo>
                  <a:pt x="119805" y="344170"/>
                </a:lnTo>
                <a:lnTo>
                  <a:pt x="119805" y="350520"/>
                </a:lnTo>
                <a:lnTo>
                  <a:pt x="114611" y="360680"/>
                </a:lnTo>
                <a:lnTo>
                  <a:pt x="111144" y="364489"/>
                </a:lnTo>
                <a:lnTo>
                  <a:pt x="105086" y="365759"/>
                </a:lnTo>
                <a:lnTo>
                  <a:pt x="132833" y="365759"/>
                </a:lnTo>
                <a:lnTo>
                  <a:pt x="134524" y="361949"/>
                </a:lnTo>
                <a:lnTo>
                  <a:pt x="136604" y="355599"/>
                </a:lnTo>
                <a:lnTo>
                  <a:pt x="137552" y="349249"/>
                </a:lnTo>
                <a:lnTo>
                  <a:pt x="137201" y="341630"/>
                </a:lnTo>
                <a:lnTo>
                  <a:pt x="135388" y="334009"/>
                </a:lnTo>
                <a:lnTo>
                  <a:pt x="133661" y="326389"/>
                </a:lnTo>
                <a:lnTo>
                  <a:pt x="128466" y="304799"/>
                </a:lnTo>
                <a:lnTo>
                  <a:pt x="145981" y="292099"/>
                </a:lnTo>
                <a:lnTo>
                  <a:pt x="163417" y="278130"/>
                </a:lnTo>
                <a:lnTo>
                  <a:pt x="180691" y="265430"/>
                </a:lnTo>
                <a:lnTo>
                  <a:pt x="197719" y="251459"/>
                </a:lnTo>
                <a:lnTo>
                  <a:pt x="208984" y="242569"/>
                </a:lnTo>
                <a:lnTo>
                  <a:pt x="229307" y="242569"/>
                </a:lnTo>
                <a:lnTo>
                  <a:pt x="226294" y="237489"/>
                </a:lnTo>
                <a:lnTo>
                  <a:pt x="221100" y="228599"/>
                </a:lnTo>
                <a:lnTo>
                  <a:pt x="213315" y="217169"/>
                </a:lnTo>
                <a:close/>
              </a:path>
              <a:path w="419735" h="410210">
                <a:moveTo>
                  <a:pt x="74352" y="242569"/>
                </a:moveTo>
                <a:lnTo>
                  <a:pt x="35820" y="242569"/>
                </a:lnTo>
                <a:lnTo>
                  <a:pt x="39287" y="243839"/>
                </a:lnTo>
                <a:lnTo>
                  <a:pt x="47085" y="247649"/>
                </a:lnTo>
                <a:lnTo>
                  <a:pt x="54006" y="250189"/>
                </a:lnTo>
                <a:lnTo>
                  <a:pt x="61791" y="255269"/>
                </a:lnTo>
                <a:lnTo>
                  <a:pt x="71316" y="259079"/>
                </a:lnTo>
                <a:lnTo>
                  <a:pt x="76523" y="261619"/>
                </a:lnTo>
                <a:lnTo>
                  <a:pt x="80841" y="264159"/>
                </a:lnTo>
                <a:lnTo>
                  <a:pt x="86036" y="264159"/>
                </a:lnTo>
                <a:lnTo>
                  <a:pt x="90366" y="260349"/>
                </a:lnTo>
                <a:lnTo>
                  <a:pt x="105949" y="245109"/>
                </a:lnTo>
                <a:lnTo>
                  <a:pt x="79114" y="245109"/>
                </a:lnTo>
                <a:lnTo>
                  <a:pt x="74352" y="242569"/>
                </a:lnTo>
                <a:close/>
              </a:path>
              <a:path w="419735" h="410210">
                <a:moveTo>
                  <a:pt x="58552" y="15239"/>
                </a:moveTo>
                <a:lnTo>
                  <a:pt x="51406" y="16509"/>
                </a:lnTo>
                <a:lnTo>
                  <a:pt x="45560" y="17779"/>
                </a:lnTo>
                <a:lnTo>
                  <a:pt x="41014" y="21589"/>
                </a:lnTo>
                <a:lnTo>
                  <a:pt x="34210" y="26669"/>
                </a:lnTo>
                <a:lnTo>
                  <a:pt x="15154" y="60959"/>
                </a:lnTo>
                <a:lnTo>
                  <a:pt x="17652" y="67309"/>
                </a:lnTo>
                <a:lnTo>
                  <a:pt x="22828" y="73659"/>
                </a:lnTo>
                <a:lnTo>
                  <a:pt x="26295" y="77469"/>
                </a:lnTo>
                <a:lnTo>
                  <a:pt x="29762" y="80009"/>
                </a:lnTo>
                <a:lnTo>
                  <a:pt x="32353" y="81279"/>
                </a:lnTo>
                <a:lnTo>
                  <a:pt x="54568" y="97789"/>
                </a:lnTo>
                <a:lnTo>
                  <a:pt x="99324" y="128269"/>
                </a:lnTo>
                <a:lnTo>
                  <a:pt x="129790" y="148589"/>
                </a:lnTo>
                <a:lnTo>
                  <a:pt x="137556" y="154939"/>
                </a:lnTo>
                <a:lnTo>
                  <a:pt x="144671" y="161289"/>
                </a:lnTo>
                <a:lnTo>
                  <a:pt x="150971" y="167639"/>
                </a:lnTo>
                <a:lnTo>
                  <a:pt x="152711" y="170179"/>
                </a:lnTo>
                <a:lnTo>
                  <a:pt x="154438" y="171449"/>
                </a:lnTo>
                <a:lnTo>
                  <a:pt x="156165" y="173989"/>
                </a:lnTo>
                <a:lnTo>
                  <a:pt x="99891" y="228599"/>
                </a:lnTo>
                <a:lnTo>
                  <a:pt x="93833" y="233679"/>
                </a:lnTo>
                <a:lnTo>
                  <a:pt x="87776" y="240029"/>
                </a:lnTo>
                <a:lnTo>
                  <a:pt x="81705" y="245109"/>
                </a:lnTo>
                <a:lnTo>
                  <a:pt x="105949" y="245109"/>
                </a:lnTo>
                <a:lnTo>
                  <a:pt x="111144" y="240029"/>
                </a:lnTo>
                <a:lnTo>
                  <a:pt x="170884" y="184149"/>
                </a:lnTo>
                <a:lnTo>
                  <a:pt x="177819" y="176529"/>
                </a:lnTo>
                <a:lnTo>
                  <a:pt x="173488" y="171449"/>
                </a:lnTo>
                <a:lnTo>
                  <a:pt x="172612" y="168909"/>
                </a:lnTo>
                <a:lnTo>
                  <a:pt x="171748" y="168909"/>
                </a:lnTo>
                <a:lnTo>
                  <a:pt x="170884" y="166369"/>
                </a:lnTo>
                <a:lnTo>
                  <a:pt x="168294" y="163829"/>
                </a:lnTo>
                <a:lnTo>
                  <a:pt x="166554" y="160019"/>
                </a:lnTo>
                <a:lnTo>
                  <a:pt x="163963" y="157479"/>
                </a:lnTo>
                <a:lnTo>
                  <a:pt x="156509" y="148589"/>
                </a:lnTo>
                <a:lnTo>
                  <a:pt x="148486" y="142239"/>
                </a:lnTo>
                <a:lnTo>
                  <a:pt x="139976" y="135889"/>
                </a:lnTo>
                <a:lnTo>
                  <a:pt x="108843" y="114299"/>
                </a:lnTo>
                <a:lnTo>
                  <a:pt x="41878" y="68579"/>
                </a:lnTo>
                <a:lnTo>
                  <a:pt x="36683" y="64769"/>
                </a:lnTo>
                <a:lnTo>
                  <a:pt x="31489" y="59689"/>
                </a:lnTo>
                <a:lnTo>
                  <a:pt x="31489" y="58419"/>
                </a:lnTo>
                <a:lnTo>
                  <a:pt x="33229" y="57149"/>
                </a:lnTo>
                <a:lnTo>
                  <a:pt x="36936" y="50799"/>
                </a:lnTo>
                <a:lnTo>
                  <a:pt x="113791" y="33019"/>
                </a:lnTo>
                <a:lnTo>
                  <a:pt x="83432" y="21589"/>
                </a:lnTo>
                <a:lnTo>
                  <a:pt x="73056" y="19049"/>
                </a:lnTo>
                <a:lnTo>
                  <a:pt x="66998" y="16509"/>
                </a:lnTo>
                <a:lnTo>
                  <a:pt x="58552" y="15239"/>
                </a:lnTo>
                <a:close/>
              </a:path>
              <a:path w="419735" h="410210">
                <a:moveTo>
                  <a:pt x="113791" y="33019"/>
                </a:moveTo>
                <a:lnTo>
                  <a:pt x="56597" y="33019"/>
                </a:lnTo>
                <a:lnTo>
                  <a:pt x="68726" y="36829"/>
                </a:lnTo>
                <a:lnTo>
                  <a:pt x="73920" y="38099"/>
                </a:lnTo>
                <a:lnTo>
                  <a:pt x="78251" y="40639"/>
                </a:lnTo>
                <a:lnTo>
                  <a:pt x="240150" y="100329"/>
                </a:lnTo>
                <a:lnTo>
                  <a:pt x="244481" y="102869"/>
                </a:lnTo>
                <a:lnTo>
                  <a:pt x="248799" y="102869"/>
                </a:lnTo>
                <a:lnTo>
                  <a:pt x="252266" y="104139"/>
                </a:lnTo>
                <a:lnTo>
                  <a:pt x="259383" y="105409"/>
                </a:lnTo>
                <a:lnTo>
                  <a:pt x="266338" y="104139"/>
                </a:lnTo>
                <a:lnTo>
                  <a:pt x="272969" y="100329"/>
                </a:lnTo>
                <a:lnTo>
                  <a:pt x="279114" y="96519"/>
                </a:lnTo>
                <a:lnTo>
                  <a:pt x="287762" y="88899"/>
                </a:lnTo>
                <a:lnTo>
                  <a:pt x="289928" y="86359"/>
                </a:lnTo>
                <a:lnTo>
                  <a:pt x="260064" y="86359"/>
                </a:lnTo>
                <a:lnTo>
                  <a:pt x="254869" y="85089"/>
                </a:lnTo>
                <a:lnTo>
                  <a:pt x="252266" y="83819"/>
                </a:lnTo>
                <a:lnTo>
                  <a:pt x="245344" y="82549"/>
                </a:lnTo>
                <a:lnTo>
                  <a:pt x="113791" y="33019"/>
                </a:lnTo>
                <a:close/>
              </a:path>
              <a:path w="419735" h="410210">
                <a:moveTo>
                  <a:pt x="393388" y="0"/>
                </a:moveTo>
                <a:lnTo>
                  <a:pt x="350507" y="12699"/>
                </a:lnTo>
                <a:lnTo>
                  <a:pt x="331811" y="26669"/>
                </a:lnTo>
                <a:lnTo>
                  <a:pt x="322395" y="34289"/>
                </a:lnTo>
                <a:lnTo>
                  <a:pt x="312332" y="41909"/>
                </a:lnTo>
                <a:lnTo>
                  <a:pt x="301618" y="50799"/>
                </a:lnTo>
                <a:lnTo>
                  <a:pt x="280841" y="68579"/>
                </a:lnTo>
                <a:lnTo>
                  <a:pt x="276510" y="73659"/>
                </a:lnTo>
                <a:lnTo>
                  <a:pt x="272180" y="76199"/>
                </a:lnTo>
                <a:lnTo>
                  <a:pt x="267849" y="81279"/>
                </a:lnTo>
                <a:lnTo>
                  <a:pt x="263531" y="83819"/>
                </a:lnTo>
                <a:lnTo>
                  <a:pt x="260064" y="86359"/>
                </a:lnTo>
                <a:lnTo>
                  <a:pt x="289928" y="86359"/>
                </a:lnTo>
                <a:lnTo>
                  <a:pt x="292093" y="83819"/>
                </a:lnTo>
                <a:lnTo>
                  <a:pt x="312870" y="66039"/>
                </a:lnTo>
                <a:lnTo>
                  <a:pt x="333221" y="49529"/>
                </a:lnTo>
                <a:lnTo>
                  <a:pt x="342340" y="41909"/>
                </a:lnTo>
                <a:lnTo>
                  <a:pt x="350970" y="35559"/>
                </a:lnTo>
                <a:lnTo>
                  <a:pt x="359072" y="29209"/>
                </a:lnTo>
                <a:lnTo>
                  <a:pt x="367742" y="25399"/>
                </a:lnTo>
                <a:lnTo>
                  <a:pt x="390798" y="19049"/>
                </a:lnTo>
                <a:lnTo>
                  <a:pt x="417426" y="19049"/>
                </a:lnTo>
                <a:lnTo>
                  <a:pt x="414223" y="12699"/>
                </a:lnTo>
                <a:lnTo>
                  <a:pt x="408108" y="6349"/>
                </a:lnTo>
                <a:lnTo>
                  <a:pt x="401186" y="2539"/>
                </a:lnTo>
                <a:lnTo>
                  <a:pt x="3933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55"/>
          <p:cNvSpPr/>
          <p:nvPr/>
        </p:nvSpPr>
        <p:spPr>
          <a:xfrm>
            <a:off x="860691" y="5919050"/>
            <a:ext cx="257151" cy="2197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51"/>
          <p:cNvSpPr txBox="1"/>
          <p:nvPr/>
        </p:nvSpPr>
        <p:spPr>
          <a:xfrm>
            <a:off x="1561542" y="5669298"/>
            <a:ext cx="1254203" cy="258747"/>
          </a:xfrm>
          <a:prstGeom prst="rect">
            <a:avLst/>
          </a:prstGeom>
        </p:spPr>
        <p:txBody>
          <a:bodyPr vert="horz" wrap="square" lIns="0" tIns="12405" rIns="0" bIns="0" rtlCol="0">
            <a:spAutoFit/>
          </a:bodyPr>
          <a:lstStyle/>
          <a:p>
            <a:pPr marL="12405">
              <a:spcBef>
                <a:spcPts val="98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АЭРОПОРТЫ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8" name="object 34"/>
          <p:cNvSpPr txBox="1"/>
          <p:nvPr/>
        </p:nvSpPr>
        <p:spPr>
          <a:xfrm>
            <a:off x="3045723" y="5463816"/>
            <a:ext cx="1608366" cy="638338"/>
          </a:xfrm>
          <a:prstGeom prst="rect">
            <a:avLst/>
          </a:prstGeom>
        </p:spPr>
        <p:txBody>
          <a:bodyPr vert="horz" wrap="square" lIns="0" tIns="12405" rIns="0" bIns="0" rtlCol="0">
            <a:spAutoFit/>
          </a:bodyPr>
          <a:lstStyle/>
          <a:p>
            <a:pPr marL="12405" marR="4962">
              <a:spcBef>
                <a:spcPts val="98"/>
              </a:spcBef>
            </a:pPr>
            <a:r>
              <a:rPr lang="ru-RU" sz="1300" b="1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lang="ru-RU" sz="1300" b="1" spc="-5" dirty="0">
                <a:solidFill>
                  <a:srgbClr val="FFFFFF"/>
                </a:solidFill>
                <a:cs typeface="Calibri"/>
              </a:rPr>
              <a:t> - Внуково</a:t>
            </a:r>
            <a:endParaRPr lang="ru-RU" sz="1300" b="1" spc="-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405" marR="4962">
              <a:spcBef>
                <a:spcPts val="98"/>
              </a:spcBef>
            </a:pPr>
            <a:r>
              <a:rPr lang="ru-RU" sz="1300" b="1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lang="ru-RU" sz="1300" b="1" spc="-5" dirty="0">
                <a:solidFill>
                  <a:srgbClr val="FFFFFF"/>
                </a:solidFill>
                <a:cs typeface="Calibri"/>
              </a:rPr>
              <a:t> - Домодедово</a:t>
            </a:r>
            <a:endParaRPr lang="ru-RU" sz="1300" b="1" spc="-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405" marR="4962">
              <a:spcBef>
                <a:spcPts val="98"/>
              </a:spcBef>
            </a:pPr>
            <a:r>
              <a:rPr lang="ru-RU" sz="1300" b="1" spc="-5" dirty="0">
                <a:solidFill>
                  <a:srgbClr val="FFFFFF"/>
                </a:solidFill>
                <a:latin typeface="Calibri"/>
                <a:cs typeface="Calibri"/>
              </a:rPr>
              <a:t>Ш - Шереметьево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56" name="object 28"/>
          <p:cNvSpPr txBox="1"/>
          <p:nvPr/>
        </p:nvSpPr>
        <p:spPr>
          <a:xfrm>
            <a:off x="7023566" y="3245001"/>
            <a:ext cx="265125" cy="166414"/>
          </a:xfrm>
          <a:prstGeom prst="rect">
            <a:avLst/>
          </a:prstGeom>
        </p:spPr>
        <p:txBody>
          <a:bodyPr vert="horz" wrap="square" lIns="0" tIns="12405" rIns="0" bIns="0" rtlCol="0">
            <a:spAutoFit/>
          </a:bodyPr>
          <a:lstStyle/>
          <a:p>
            <a:pPr marL="12405">
              <a:spcBef>
                <a:spcPts val="98"/>
              </a:spcBef>
            </a:pPr>
            <a:endParaRPr sz="1000" dirty="0">
              <a:latin typeface="Calibri"/>
              <a:cs typeface="Calibri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2717519" y="5407469"/>
            <a:ext cx="2006127" cy="782407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20" y="570621"/>
            <a:ext cx="4603883" cy="65144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83" y="1208926"/>
            <a:ext cx="170723" cy="23588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84" y="1100337"/>
            <a:ext cx="170723" cy="23588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296" y="1742605"/>
            <a:ext cx="170723" cy="2358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38" y="2181225"/>
            <a:ext cx="170723" cy="2358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15" y="1835523"/>
            <a:ext cx="170723" cy="23588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20" y="3411415"/>
            <a:ext cx="170723" cy="2358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69" y="4618941"/>
            <a:ext cx="170723" cy="23588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19" y="4871631"/>
            <a:ext cx="170723" cy="23588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82" y="3445578"/>
            <a:ext cx="170723" cy="23588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49" y="2612642"/>
            <a:ext cx="170723" cy="2358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92" y="3896643"/>
            <a:ext cx="170723" cy="2358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94" y="4321040"/>
            <a:ext cx="170723" cy="23588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96" y="2724564"/>
            <a:ext cx="170723" cy="23588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794" y="2904437"/>
            <a:ext cx="170723" cy="23588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216" y="3153877"/>
            <a:ext cx="170723" cy="23588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04" y="3939577"/>
            <a:ext cx="170723" cy="23588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780" y="3943088"/>
            <a:ext cx="170723" cy="23588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588" y="3341922"/>
            <a:ext cx="170723" cy="23588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661" y="3127058"/>
            <a:ext cx="170723" cy="23588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223" y="5345864"/>
            <a:ext cx="170723" cy="23588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9" y="5953991"/>
            <a:ext cx="170723" cy="23588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23" y="3430685"/>
            <a:ext cx="170723" cy="235885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67" y="3509747"/>
            <a:ext cx="170723" cy="2358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351" y="3596453"/>
            <a:ext cx="170723" cy="23588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57" y="3680124"/>
            <a:ext cx="170723" cy="23588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34" y="3650071"/>
            <a:ext cx="170723" cy="23588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22" y="3772858"/>
            <a:ext cx="170723" cy="23588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780" y="3745632"/>
            <a:ext cx="170723" cy="235885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82" y="3467926"/>
            <a:ext cx="170723" cy="23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127" y="10059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9124" y="229427"/>
            <a:ext cx="670305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/>
              <a:t>Близость кафе </a:t>
            </a:r>
            <a:r>
              <a:rPr sz="2500" spc="-5" dirty="0"/>
              <a:t>МУ-МУ </a:t>
            </a:r>
            <a:r>
              <a:rPr sz="2500" dirty="0"/>
              <a:t>к </a:t>
            </a:r>
            <a:r>
              <a:rPr sz="2500" spc="-5" dirty="0"/>
              <a:t>аэропортам </a:t>
            </a:r>
            <a:r>
              <a:rPr sz="2500" dirty="0"/>
              <a:t>и</a:t>
            </a:r>
            <a:r>
              <a:rPr sz="2500" spc="-15" dirty="0"/>
              <a:t> </a:t>
            </a:r>
            <a:r>
              <a:rPr sz="2500" spc="-5" dirty="0"/>
              <a:t>вокзалам</a:t>
            </a:r>
            <a:endParaRPr sz="2500"/>
          </a:p>
        </p:txBody>
      </p:sp>
      <p:sp>
        <p:nvSpPr>
          <p:cNvPr id="5" name="object 5"/>
          <p:cNvSpPr/>
          <p:nvPr/>
        </p:nvSpPr>
        <p:spPr>
          <a:xfrm>
            <a:off x="792892" y="1307444"/>
            <a:ext cx="2372163" cy="25774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79704" y="1684705"/>
            <a:ext cx="215900" cy="2800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spc="15" dirty="0">
                <a:solidFill>
                  <a:srgbClr val="FFFFFF"/>
                </a:solidFill>
                <a:latin typeface="Calibri"/>
                <a:cs typeface="Calibri"/>
              </a:rPr>
              <a:t>Ш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18127" y="2630061"/>
            <a:ext cx="400412" cy="26930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1650" b="1" spc="5" dirty="0" smtClean="0">
                <a:solidFill>
                  <a:srgbClr val="FFFFFF"/>
                </a:solidFill>
                <a:latin typeface="Calibri"/>
                <a:cs typeface="Calibri"/>
              </a:rPr>
              <a:t>31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18512" y="3203855"/>
            <a:ext cx="240665" cy="2800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spc="5" dirty="0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21221" y="1851093"/>
            <a:ext cx="85788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spc="10" dirty="0">
                <a:solidFill>
                  <a:srgbClr val="FFFFFF"/>
                </a:solidFill>
                <a:latin typeface="Calibri"/>
                <a:cs typeface="Calibri"/>
              </a:rPr>
              <a:t>Шереметьево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9330" y="3067989"/>
            <a:ext cx="854275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1150" b="1" spc="10" dirty="0" smtClean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lang="ru-RU" sz="1150" b="1" spc="10" dirty="0" err="1" smtClean="0">
                <a:solidFill>
                  <a:srgbClr val="231F20"/>
                </a:solidFill>
                <a:latin typeface="Calibri"/>
                <a:cs typeface="Calibri"/>
              </a:rPr>
              <a:t>Крылатское</a:t>
            </a:r>
            <a:endParaRPr sz="11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8966" y="3585744"/>
            <a:ext cx="972185" cy="204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b="1" spc="5" dirty="0">
                <a:solidFill>
                  <a:srgbClr val="231F20"/>
                </a:solidFill>
                <a:latin typeface="Calibri"/>
                <a:cs typeface="Calibri"/>
              </a:rPr>
              <a:t>Речной</a:t>
            </a:r>
            <a:r>
              <a:rPr sz="1150" b="1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50" b="1" spc="10" dirty="0">
                <a:solidFill>
                  <a:srgbClr val="231F20"/>
                </a:solidFill>
                <a:latin typeface="Calibri"/>
                <a:cs typeface="Calibri"/>
              </a:rPr>
              <a:t>вокзал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55085" y="1363560"/>
            <a:ext cx="2272665" cy="1964055"/>
          </a:xfrm>
          <a:custGeom>
            <a:avLst/>
            <a:gdLst/>
            <a:ahLst/>
            <a:cxnLst/>
            <a:rect l="l" t="t" r="r" b="b"/>
            <a:pathLst>
              <a:path w="2272665" h="1964054">
                <a:moveTo>
                  <a:pt x="2272543" y="0"/>
                </a:moveTo>
                <a:lnTo>
                  <a:pt x="0" y="0"/>
                </a:lnTo>
                <a:lnTo>
                  <a:pt x="0" y="1949987"/>
                </a:lnTo>
                <a:lnTo>
                  <a:pt x="191414" y="1956315"/>
                </a:lnTo>
                <a:lnTo>
                  <a:pt x="354038" y="1963770"/>
                </a:lnTo>
                <a:lnTo>
                  <a:pt x="465175" y="1956315"/>
                </a:lnTo>
                <a:lnTo>
                  <a:pt x="546455" y="1904474"/>
                </a:lnTo>
                <a:lnTo>
                  <a:pt x="761009" y="1786110"/>
                </a:lnTo>
                <a:lnTo>
                  <a:pt x="1005167" y="1608602"/>
                </a:lnTo>
                <a:lnTo>
                  <a:pt x="1212392" y="1445763"/>
                </a:lnTo>
                <a:lnTo>
                  <a:pt x="1419618" y="1260787"/>
                </a:lnTo>
                <a:lnTo>
                  <a:pt x="1545437" y="1134981"/>
                </a:lnTo>
                <a:lnTo>
                  <a:pt x="1759991" y="905619"/>
                </a:lnTo>
                <a:lnTo>
                  <a:pt x="1922843" y="742907"/>
                </a:lnTo>
                <a:lnTo>
                  <a:pt x="1981974" y="624555"/>
                </a:lnTo>
                <a:lnTo>
                  <a:pt x="2011591" y="461691"/>
                </a:lnTo>
                <a:lnTo>
                  <a:pt x="1981974" y="291536"/>
                </a:lnTo>
                <a:lnTo>
                  <a:pt x="2157391" y="291536"/>
                </a:lnTo>
                <a:lnTo>
                  <a:pt x="2218677" y="76830"/>
                </a:lnTo>
                <a:lnTo>
                  <a:pt x="2272543" y="0"/>
                </a:lnTo>
                <a:close/>
              </a:path>
              <a:path w="2272665" h="1964054">
                <a:moveTo>
                  <a:pt x="2157391" y="291536"/>
                </a:moveTo>
                <a:lnTo>
                  <a:pt x="1981974" y="291536"/>
                </a:lnTo>
                <a:lnTo>
                  <a:pt x="2026285" y="328429"/>
                </a:lnTo>
                <a:lnTo>
                  <a:pt x="2144725" y="335910"/>
                </a:lnTo>
                <a:lnTo>
                  <a:pt x="2157391" y="291536"/>
                </a:lnTo>
                <a:close/>
              </a:path>
            </a:pathLst>
          </a:custGeom>
          <a:solidFill>
            <a:srgbClr val="A8AA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55085" y="1363560"/>
            <a:ext cx="2272665" cy="1964055"/>
          </a:xfrm>
          <a:custGeom>
            <a:avLst/>
            <a:gdLst/>
            <a:ahLst/>
            <a:cxnLst/>
            <a:rect l="l" t="t" r="r" b="b"/>
            <a:pathLst>
              <a:path w="2272665" h="1964054">
                <a:moveTo>
                  <a:pt x="0" y="1883108"/>
                </a:moveTo>
                <a:lnTo>
                  <a:pt x="0" y="1949978"/>
                </a:lnTo>
                <a:lnTo>
                  <a:pt x="191443" y="1956318"/>
                </a:lnTo>
                <a:lnTo>
                  <a:pt x="354029" y="1963760"/>
                </a:lnTo>
                <a:lnTo>
                  <a:pt x="465179" y="1956318"/>
                </a:lnTo>
                <a:lnTo>
                  <a:pt x="546484" y="1904464"/>
                </a:lnTo>
                <a:lnTo>
                  <a:pt x="559838" y="1897098"/>
                </a:lnTo>
                <a:lnTo>
                  <a:pt x="354029" y="1897098"/>
                </a:lnTo>
                <a:lnTo>
                  <a:pt x="198758" y="1889783"/>
                </a:lnTo>
                <a:lnTo>
                  <a:pt x="0" y="1883108"/>
                </a:lnTo>
                <a:close/>
              </a:path>
              <a:path w="2272665" h="1964054">
                <a:moveTo>
                  <a:pt x="0" y="408000"/>
                </a:moveTo>
                <a:lnTo>
                  <a:pt x="0" y="493310"/>
                </a:lnTo>
                <a:lnTo>
                  <a:pt x="146930" y="609788"/>
                </a:lnTo>
                <a:lnTo>
                  <a:pt x="198758" y="639226"/>
                </a:lnTo>
                <a:lnTo>
                  <a:pt x="176521" y="839124"/>
                </a:lnTo>
                <a:lnTo>
                  <a:pt x="183976" y="846452"/>
                </a:lnTo>
                <a:lnTo>
                  <a:pt x="183976" y="853894"/>
                </a:lnTo>
                <a:lnTo>
                  <a:pt x="250612" y="972246"/>
                </a:lnTo>
                <a:lnTo>
                  <a:pt x="221021" y="1001837"/>
                </a:lnTo>
                <a:lnTo>
                  <a:pt x="213567" y="1001837"/>
                </a:lnTo>
                <a:lnTo>
                  <a:pt x="213567" y="1194178"/>
                </a:lnTo>
                <a:lnTo>
                  <a:pt x="221021" y="1201595"/>
                </a:lnTo>
                <a:lnTo>
                  <a:pt x="331905" y="1386571"/>
                </a:lnTo>
                <a:lnTo>
                  <a:pt x="361471" y="1608605"/>
                </a:lnTo>
                <a:lnTo>
                  <a:pt x="368964" y="1615933"/>
                </a:lnTo>
                <a:lnTo>
                  <a:pt x="494745" y="1852762"/>
                </a:lnTo>
                <a:lnTo>
                  <a:pt x="442916" y="1889783"/>
                </a:lnTo>
                <a:lnTo>
                  <a:pt x="354029" y="1897098"/>
                </a:lnTo>
                <a:lnTo>
                  <a:pt x="559838" y="1897098"/>
                </a:lnTo>
                <a:lnTo>
                  <a:pt x="680296" y="1830651"/>
                </a:lnTo>
                <a:lnTo>
                  <a:pt x="539131" y="1830651"/>
                </a:lnTo>
                <a:lnTo>
                  <a:pt x="406010" y="1593809"/>
                </a:lnTo>
                <a:lnTo>
                  <a:pt x="376419" y="1379255"/>
                </a:lnTo>
                <a:lnTo>
                  <a:pt x="376419" y="1371800"/>
                </a:lnTo>
                <a:lnTo>
                  <a:pt x="272749" y="1201595"/>
                </a:lnTo>
                <a:lnTo>
                  <a:pt x="302232" y="1179459"/>
                </a:lnTo>
                <a:lnTo>
                  <a:pt x="257953" y="1179459"/>
                </a:lnTo>
                <a:lnTo>
                  <a:pt x="257953" y="1023947"/>
                </a:lnTo>
                <a:lnTo>
                  <a:pt x="280178" y="1009152"/>
                </a:lnTo>
                <a:lnTo>
                  <a:pt x="312150" y="1009152"/>
                </a:lnTo>
                <a:lnTo>
                  <a:pt x="302327" y="987041"/>
                </a:lnTo>
                <a:lnTo>
                  <a:pt x="303373" y="981479"/>
                </a:lnTo>
                <a:lnTo>
                  <a:pt x="305118" y="975929"/>
                </a:lnTo>
                <a:lnTo>
                  <a:pt x="305467" y="970378"/>
                </a:lnTo>
                <a:lnTo>
                  <a:pt x="302327" y="964816"/>
                </a:lnTo>
                <a:lnTo>
                  <a:pt x="228248" y="831669"/>
                </a:lnTo>
                <a:lnTo>
                  <a:pt x="243145" y="668919"/>
                </a:lnTo>
                <a:lnTo>
                  <a:pt x="320853" y="668919"/>
                </a:lnTo>
                <a:lnTo>
                  <a:pt x="243145" y="617116"/>
                </a:lnTo>
                <a:lnTo>
                  <a:pt x="240652" y="580044"/>
                </a:lnTo>
                <a:lnTo>
                  <a:pt x="191443" y="580044"/>
                </a:lnTo>
                <a:lnTo>
                  <a:pt x="176521" y="572615"/>
                </a:lnTo>
                <a:lnTo>
                  <a:pt x="28591" y="454264"/>
                </a:lnTo>
                <a:lnTo>
                  <a:pt x="97357" y="432140"/>
                </a:lnTo>
                <a:lnTo>
                  <a:pt x="6455" y="432140"/>
                </a:lnTo>
                <a:lnTo>
                  <a:pt x="0" y="408000"/>
                </a:lnTo>
                <a:close/>
              </a:path>
              <a:path w="2272665" h="1964054">
                <a:moveTo>
                  <a:pt x="243145" y="1645625"/>
                </a:moveTo>
                <a:lnTo>
                  <a:pt x="36059" y="1645625"/>
                </a:lnTo>
                <a:lnTo>
                  <a:pt x="221021" y="1667761"/>
                </a:lnTo>
                <a:lnTo>
                  <a:pt x="250612" y="1867558"/>
                </a:lnTo>
                <a:lnTo>
                  <a:pt x="250612" y="1874987"/>
                </a:lnTo>
                <a:lnTo>
                  <a:pt x="272749" y="1874987"/>
                </a:lnTo>
                <a:lnTo>
                  <a:pt x="272749" y="1860103"/>
                </a:lnTo>
                <a:lnTo>
                  <a:pt x="243145" y="1653004"/>
                </a:lnTo>
                <a:lnTo>
                  <a:pt x="243145" y="1645625"/>
                </a:lnTo>
                <a:close/>
              </a:path>
              <a:path w="2272665" h="1964054">
                <a:moveTo>
                  <a:pt x="320853" y="668919"/>
                </a:moveTo>
                <a:lnTo>
                  <a:pt x="243145" y="668919"/>
                </a:lnTo>
                <a:lnTo>
                  <a:pt x="398529" y="772475"/>
                </a:lnTo>
                <a:lnTo>
                  <a:pt x="590972" y="898294"/>
                </a:lnTo>
                <a:lnTo>
                  <a:pt x="642674" y="964816"/>
                </a:lnTo>
                <a:lnTo>
                  <a:pt x="701882" y="1083244"/>
                </a:lnTo>
                <a:lnTo>
                  <a:pt x="783289" y="1349652"/>
                </a:lnTo>
                <a:lnTo>
                  <a:pt x="849798" y="1527172"/>
                </a:lnTo>
                <a:lnTo>
                  <a:pt x="894299" y="1608605"/>
                </a:lnTo>
                <a:lnTo>
                  <a:pt x="723992" y="1726956"/>
                </a:lnTo>
                <a:lnTo>
                  <a:pt x="539131" y="1830651"/>
                </a:lnTo>
                <a:lnTo>
                  <a:pt x="680296" y="1830651"/>
                </a:lnTo>
                <a:lnTo>
                  <a:pt x="761038" y="1786113"/>
                </a:lnTo>
                <a:lnTo>
                  <a:pt x="1005170" y="1608605"/>
                </a:lnTo>
                <a:lnTo>
                  <a:pt x="1042810" y="1579026"/>
                </a:lnTo>
                <a:lnTo>
                  <a:pt x="931345" y="1579026"/>
                </a:lnTo>
                <a:lnTo>
                  <a:pt x="894299" y="1505049"/>
                </a:lnTo>
                <a:lnTo>
                  <a:pt x="827675" y="1334894"/>
                </a:lnTo>
                <a:lnTo>
                  <a:pt x="746344" y="1068448"/>
                </a:lnTo>
                <a:lnTo>
                  <a:pt x="746344" y="1060993"/>
                </a:lnTo>
                <a:lnTo>
                  <a:pt x="687086" y="942655"/>
                </a:lnTo>
                <a:lnTo>
                  <a:pt x="657584" y="913076"/>
                </a:lnTo>
                <a:lnTo>
                  <a:pt x="679733" y="890801"/>
                </a:lnTo>
                <a:lnTo>
                  <a:pt x="642674" y="890801"/>
                </a:lnTo>
                <a:lnTo>
                  <a:pt x="627891" y="868588"/>
                </a:lnTo>
                <a:lnTo>
                  <a:pt x="620551" y="861260"/>
                </a:lnTo>
                <a:lnTo>
                  <a:pt x="420678" y="735467"/>
                </a:lnTo>
                <a:lnTo>
                  <a:pt x="320853" y="668919"/>
                </a:lnTo>
                <a:close/>
              </a:path>
              <a:path w="2272665" h="1964054">
                <a:moveTo>
                  <a:pt x="0" y="1364269"/>
                </a:moveTo>
                <a:lnTo>
                  <a:pt x="0" y="1390952"/>
                </a:lnTo>
                <a:lnTo>
                  <a:pt x="28591" y="1408808"/>
                </a:lnTo>
                <a:lnTo>
                  <a:pt x="28591" y="1645625"/>
                </a:lnTo>
                <a:lnTo>
                  <a:pt x="228248" y="1645625"/>
                </a:lnTo>
                <a:lnTo>
                  <a:pt x="50714" y="1623400"/>
                </a:lnTo>
                <a:lnTo>
                  <a:pt x="50714" y="1394025"/>
                </a:lnTo>
                <a:lnTo>
                  <a:pt x="43260" y="1394025"/>
                </a:lnTo>
                <a:lnTo>
                  <a:pt x="0" y="1364269"/>
                </a:lnTo>
                <a:close/>
              </a:path>
              <a:path w="2272665" h="1964054">
                <a:moveTo>
                  <a:pt x="1937515" y="173187"/>
                </a:moveTo>
                <a:lnTo>
                  <a:pt x="1893142" y="180502"/>
                </a:lnTo>
                <a:lnTo>
                  <a:pt x="1922847" y="343253"/>
                </a:lnTo>
                <a:lnTo>
                  <a:pt x="1944970" y="461693"/>
                </a:lnTo>
                <a:lnTo>
                  <a:pt x="1922847" y="602307"/>
                </a:lnTo>
                <a:lnTo>
                  <a:pt x="1863652" y="698383"/>
                </a:lnTo>
                <a:lnTo>
                  <a:pt x="1715519" y="861260"/>
                </a:lnTo>
                <a:lnTo>
                  <a:pt x="1500940" y="1083244"/>
                </a:lnTo>
                <a:lnTo>
                  <a:pt x="1375121" y="1209075"/>
                </a:lnTo>
                <a:lnTo>
                  <a:pt x="1168022" y="1394025"/>
                </a:lnTo>
                <a:lnTo>
                  <a:pt x="960936" y="1556776"/>
                </a:lnTo>
                <a:lnTo>
                  <a:pt x="931345" y="1579026"/>
                </a:lnTo>
                <a:lnTo>
                  <a:pt x="1042810" y="1579026"/>
                </a:lnTo>
                <a:lnTo>
                  <a:pt x="1212409" y="1445753"/>
                </a:lnTo>
                <a:lnTo>
                  <a:pt x="1419622" y="1260790"/>
                </a:lnTo>
                <a:lnTo>
                  <a:pt x="1545441" y="1134984"/>
                </a:lnTo>
                <a:lnTo>
                  <a:pt x="1759995" y="905622"/>
                </a:lnTo>
                <a:lnTo>
                  <a:pt x="1922847" y="742909"/>
                </a:lnTo>
                <a:lnTo>
                  <a:pt x="1981978" y="624558"/>
                </a:lnTo>
                <a:lnTo>
                  <a:pt x="2011594" y="461693"/>
                </a:lnTo>
                <a:lnTo>
                  <a:pt x="1981978" y="291538"/>
                </a:lnTo>
                <a:lnTo>
                  <a:pt x="2157384" y="291538"/>
                </a:lnTo>
                <a:lnTo>
                  <a:pt x="2163733" y="269301"/>
                </a:lnTo>
                <a:lnTo>
                  <a:pt x="2092900" y="269301"/>
                </a:lnTo>
                <a:lnTo>
                  <a:pt x="2048640" y="261922"/>
                </a:lnTo>
                <a:lnTo>
                  <a:pt x="1981978" y="210093"/>
                </a:lnTo>
                <a:lnTo>
                  <a:pt x="1937515" y="173187"/>
                </a:lnTo>
                <a:close/>
              </a:path>
              <a:path w="2272665" h="1964054">
                <a:moveTo>
                  <a:pt x="312150" y="1009152"/>
                </a:moveTo>
                <a:lnTo>
                  <a:pt x="280178" y="1009152"/>
                </a:lnTo>
                <a:lnTo>
                  <a:pt x="339360" y="1120163"/>
                </a:lnTo>
                <a:lnTo>
                  <a:pt x="257953" y="1179459"/>
                </a:lnTo>
                <a:lnTo>
                  <a:pt x="302232" y="1179459"/>
                </a:lnTo>
                <a:lnTo>
                  <a:pt x="361471" y="1134984"/>
                </a:lnTo>
                <a:lnTo>
                  <a:pt x="368964" y="1127643"/>
                </a:lnTo>
                <a:lnTo>
                  <a:pt x="361471" y="1120163"/>
                </a:lnTo>
                <a:lnTo>
                  <a:pt x="312150" y="1009152"/>
                </a:lnTo>
                <a:close/>
              </a:path>
              <a:path w="2272665" h="1964054">
                <a:moveTo>
                  <a:pt x="672278" y="868588"/>
                </a:moveTo>
                <a:lnTo>
                  <a:pt x="657584" y="868588"/>
                </a:lnTo>
                <a:lnTo>
                  <a:pt x="642674" y="890801"/>
                </a:lnTo>
                <a:lnTo>
                  <a:pt x="679733" y="890801"/>
                </a:lnTo>
                <a:lnTo>
                  <a:pt x="968251" y="905622"/>
                </a:lnTo>
                <a:lnTo>
                  <a:pt x="975567" y="905622"/>
                </a:lnTo>
                <a:lnTo>
                  <a:pt x="1016935" y="883384"/>
                </a:lnTo>
                <a:lnTo>
                  <a:pt x="968251" y="883384"/>
                </a:lnTo>
                <a:lnTo>
                  <a:pt x="672278" y="868588"/>
                </a:lnTo>
                <a:close/>
              </a:path>
              <a:path w="2272665" h="1964054">
                <a:moveTo>
                  <a:pt x="994280" y="506080"/>
                </a:moveTo>
                <a:lnTo>
                  <a:pt x="968251" y="506080"/>
                </a:lnTo>
                <a:lnTo>
                  <a:pt x="1049671" y="839124"/>
                </a:lnTo>
                <a:lnTo>
                  <a:pt x="968251" y="883384"/>
                </a:lnTo>
                <a:lnTo>
                  <a:pt x="1016935" y="883384"/>
                </a:lnTo>
                <a:lnTo>
                  <a:pt x="1071794" y="853894"/>
                </a:lnTo>
                <a:lnTo>
                  <a:pt x="1079262" y="853894"/>
                </a:lnTo>
                <a:lnTo>
                  <a:pt x="1079262" y="839124"/>
                </a:lnTo>
                <a:lnTo>
                  <a:pt x="994280" y="506080"/>
                </a:lnTo>
                <a:close/>
              </a:path>
              <a:path w="2272665" h="1964054">
                <a:moveTo>
                  <a:pt x="291827" y="387639"/>
                </a:moveTo>
                <a:lnTo>
                  <a:pt x="235677" y="387639"/>
                </a:lnTo>
                <a:lnTo>
                  <a:pt x="191443" y="491271"/>
                </a:lnTo>
                <a:lnTo>
                  <a:pt x="183976" y="498625"/>
                </a:lnTo>
                <a:lnTo>
                  <a:pt x="191443" y="580044"/>
                </a:lnTo>
                <a:lnTo>
                  <a:pt x="240652" y="580044"/>
                </a:lnTo>
                <a:lnTo>
                  <a:pt x="235677" y="506080"/>
                </a:lnTo>
                <a:lnTo>
                  <a:pt x="291827" y="387639"/>
                </a:lnTo>
                <a:close/>
              </a:path>
              <a:path w="2272665" h="1964054">
                <a:moveTo>
                  <a:pt x="827675" y="498625"/>
                </a:moveTo>
                <a:lnTo>
                  <a:pt x="820207" y="498625"/>
                </a:lnTo>
                <a:lnTo>
                  <a:pt x="746344" y="520900"/>
                </a:lnTo>
                <a:lnTo>
                  <a:pt x="820207" y="520900"/>
                </a:lnTo>
                <a:lnTo>
                  <a:pt x="872049" y="565274"/>
                </a:lnTo>
                <a:lnTo>
                  <a:pt x="886844" y="565274"/>
                </a:lnTo>
                <a:lnTo>
                  <a:pt x="917234" y="543176"/>
                </a:lnTo>
                <a:lnTo>
                  <a:pt x="879402" y="543176"/>
                </a:lnTo>
                <a:lnTo>
                  <a:pt x="827675" y="498625"/>
                </a:lnTo>
                <a:close/>
              </a:path>
              <a:path w="2272665" h="1964054">
                <a:moveTo>
                  <a:pt x="788785" y="0"/>
                </a:moveTo>
                <a:lnTo>
                  <a:pt x="761603" y="0"/>
                </a:lnTo>
                <a:lnTo>
                  <a:pt x="768493" y="10335"/>
                </a:lnTo>
                <a:lnTo>
                  <a:pt x="768493" y="69530"/>
                </a:lnTo>
                <a:lnTo>
                  <a:pt x="775948" y="69530"/>
                </a:lnTo>
                <a:lnTo>
                  <a:pt x="835143" y="113853"/>
                </a:lnTo>
                <a:lnTo>
                  <a:pt x="827675" y="276718"/>
                </a:lnTo>
                <a:lnTo>
                  <a:pt x="798097" y="321104"/>
                </a:lnTo>
                <a:lnTo>
                  <a:pt x="798097" y="328419"/>
                </a:lnTo>
                <a:lnTo>
                  <a:pt x="790604" y="424647"/>
                </a:lnTo>
                <a:lnTo>
                  <a:pt x="701882" y="535696"/>
                </a:lnTo>
                <a:lnTo>
                  <a:pt x="698837" y="542324"/>
                </a:lnTo>
                <a:lnTo>
                  <a:pt x="700002" y="549614"/>
                </a:lnTo>
                <a:lnTo>
                  <a:pt x="703968" y="555500"/>
                </a:lnTo>
                <a:lnTo>
                  <a:pt x="709324" y="557921"/>
                </a:lnTo>
                <a:lnTo>
                  <a:pt x="820207" y="520900"/>
                </a:lnTo>
                <a:lnTo>
                  <a:pt x="746344" y="520900"/>
                </a:lnTo>
                <a:lnTo>
                  <a:pt x="812880" y="439468"/>
                </a:lnTo>
                <a:lnTo>
                  <a:pt x="820207" y="432140"/>
                </a:lnTo>
                <a:lnTo>
                  <a:pt x="820207" y="335912"/>
                </a:lnTo>
                <a:lnTo>
                  <a:pt x="849798" y="291538"/>
                </a:lnTo>
                <a:lnTo>
                  <a:pt x="849798" y="284045"/>
                </a:lnTo>
                <a:lnTo>
                  <a:pt x="857215" y="128839"/>
                </a:lnTo>
                <a:lnTo>
                  <a:pt x="864708" y="121333"/>
                </a:lnTo>
                <a:lnTo>
                  <a:pt x="867688" y="116894"/>
                </a:lnTo>
                <a:lnTo>
                  <a:pt x="866524" y="113875"/>
                </a:lnTo>
                <a:lnTo>
                  <a:pt x="862579" y="110889"/>
                </a:lnTo>
                <a:lnTo>
                  <a:pt x="857215" y="106550"/>
                </a:lnTo>
                <a:lnTo>
                  <a:pt x="862447" y="91767"/>
                </a:lnTo>
                <a:lnTo>
                  <a:pt x="842483" y="91767"/>
                </a:lnTo>
                <a:lnTo>
                  <a:pt x="790604" y="54734"/>
                </a:lnTo>
                <a:lnTo>
                  <a:pt x="798097" y="10335"/>
                </a:lnTo>
                <a:lnTo>
                  <a:pt x="790604" y="2982"/>
                </a:lnTo>
                <a:lnTo>
                  <a:pt x="788785" y="0"/>
                </a:lnTo>
                <a:close/>
              </a:path>
              <a:path w="2272665" h="1964054">
                <a:moveTo>
                  <a:pt x="1330874" y="372945"/>
                </a:moveTo>
                <a:lnTo>
                  <a:pt x="1205068" y="372945"/>
                </a:lnTo>
                <a:lnTo>
                  <a:pt x="1242114" y="395069"/>
                </a:lnTo>
                <a:lnTo>
                  <a:pt x="1315965" y="395069"/>
                </a:lnTo>
                <a:lnTo>
                  <a:pt x="1449226" y="543176"/>
                </a:lnTo>
                <a:lnTo>
                  <a:pt x="1545441" y="543176"/>
                </a:lnTo>
                <a:lnTo>
                  <a:pt x="1885814" y="550491"/>
                </a:lnTo>
                <a:lnTo>
                  <a:pt x="1900571" y="550491"/>
                </a:lnTo>
                <a:lnTo>
                  <a:pt x="1900571" y="528355"/>
                </a:lnTo>
                <a:lnTo>
                  <a:pt x="1885814" y="528355"/>
                </a:lnTo>
                <a:lnTo>
                  <a:pt x="1545441" y="520900"/>
                </a:lnTo>
                <a:lnTo>
                  <a:pt x="1464009" y="520900"/>
                </a:lnTo>
                <a:lnTo>
                  <a:pt x="1330874" y="372945"/>
                </a:lnTo>
                <a:close/>
              </a:path>
              <a:path w="2272665" h="1964054">
                <a:moveTo>
                  <a:pt x="964893" y="0"/>
                </a:moveTo>
                <a:lnTo>
                  <a:pt x="942782" y="0"/>
                </a:lnTo>
                <a:lnTo>
                  <a:pt x="953456" y="54734"/>
                </a:lnTo>
                <a:lnTo>
                  <a:pt x="990502" y="454264"/>
                </a:lnTo>
                <a:lnTo>
                  <a:pt x="879402" y="543176"/>
                </a:lnTo>
                <a:lnTo>
                  <a:pt x="917234" y="543176"/>
                </a:lnTo>
                <a:lnTo>
                  <a:pt x="968251" y="506080"/>
                </a:lnTo>
                <a:lnTo>
                  <a:pt x="994280" y="506080"/>
                </a:lnTo>
                <a:lnTo>
                  <a:pt x="990502" y="491271"/>
                </a:lnTo>
                <a:lnTo>
                  <a:pt x="1012638" y="476489"/>
                </a:lnTo>
                <a:lnTo>
                  <a:pt x="1020093" y="469059"/>
                </a:lnTo>
                <a:lnTo>
                  <a:pt x="1058208" y="439468"/>
                </a:lnTo>
                <a:lnTo>
                  <a:pt x="1012638" y="439468"/>
                </a:lnTo>
                <a:lnTo>
                  <a:pt x="975567" y="54734"/>
                </a:lnTo>
                <a:lnTo>
                  <a:pt x="964893" y="0"/>
                </a:lnTo>
                <a:close/>
              </a:path>
              <a:path w="2272665" h="1964054">
                <a:moveTo>
                  <a:pt x="1212409" y="350695"/>
                </a:moveTo>
                <a:lnTo>
                  <a:pt x="1197613" y="350695"/>
                </a:lnTo>
                <a:lnTo>
                  <a:pt x="1079262" y="395069"/>
                </a:lnTo>
                <a:lnTo>
                  <a:pt x="1071794" y="395069"/>
                </a:lnTo>
                <a:lnTo>
                  <a:pt x="1012638" y="439468"/>
                </a:lnTo>
                <a:lnTo>
                  <a:pt x="1058208" y="439468"/>
                </a:lnTo>
                <a:lnTo>
                  <a:pt x="1086704" y="417345"/>
                </a:lnTo>
                <a:lnTo>
                  <a:pt x="1205068" y="372945"/>
                </a:lnTo>
                <a:lnTo>
                  <a:pt x="1249429" y="372945"/>
                </a:lnTo>
                <a:lnTo>
                  <a:pt x="1212409" y="350695"/>
                </a:lnTo>
                <a:close/>
              </a:path>
              <a:path w="2272665" h="1964054">
                <a:moveTo>
                  <a:pt x="335221" y="0"/>
                </a:moveTo>
                <a:lnTo>
                  <a:pt x="289181" y="0"/>
                </a:lnTo>
                <a:lnTo>
                  <a:pt x="287544" y="69530"/>
                </a:lnTo>
                <a:lnTo>
                  <a:pt x="257953" y="343253"/>
                </a:lnTo>
                <a:lnTo>
                  <a:pt x="250612" y="358163"/>
                </a:lnTo>
                <a:lnTo>
                  <a:pt x="6455" y="432140"/>
                </a:lnTo>
                <a:lnTo>
                  <a:pt x="97357" y="432140"/>
                </a:lnTo>
                <a:lnTo>
                  <a:pt x="235677" y="387639"/>
                </a:lnTo>
                <a:lnTo>
                  <a:pt x="291827" y="387639"/>
                </a:lnTo>
                <a:lnTo>
                  <a:pt x="302327" y="365491"/>
                </a:lnTo>
                <a:lnTo>
                  <a:pt x="302327" y="358163"/>
                </a:lnTo>
                <a:lnTo>
                  <a:pt x="331905" y="76832"/>
                </a:lnTo>
                <a:lnTo>
                  <a:pt x="331905" y="69530"/>
                </a:lnTo>
                <a:lnTo>
                  <a:pt x="335221" y="0"/>
                </a:lnTo>
                <a:close/>
              </a:path>
              <a:path w="2272665" h="1964054">
                <a:moveTo>
                  <a:pt x="2157384" y="291538"/>
                </a:moveTo>
                <a:lnTo>
                  <a:pt x="1981978" y="291538"/>
                </a:lnTo>
                <a:lnTo>
                  <a:pt x="2026288" y="328419"/>
                </a:lnTo>
                <a:lnTo>
                  <a:pt x="2144716" y="335912"/>
                </a:lnTo>
                <a:lnTo>
                  <a:pt x="2157384" y="291538"/>
                </a:lnTo>
                <a:close/>
              </a:path>
              <a:path w="2272665" h="1964054">
                <a:moveTo>
                  <a:pt x="1761256" y="0"/>
                </a:moveTo>
                <a:lnTo>
                  <a:pt x="1674303" y="0"/>
                </a:lnTo>
                <a:lnTo>
                  <a:pt x="1678702" y="2982"/>
                </a:lnTo>
                <a:lnTo>
                  <a:pt x="1893142" y="143596"/>
                </a:lnTo>
                <a:lnTo>
                  <a:pt x="1937515" y="173187"/>
                </a:lnTo>
                <a:lnTo>
                  <a:pt x="1981978" y="210093"/>
                </a:lnTo>
                <a:lnTo>
                  <a:pt x="2055829" y="261922"/>
                </a:lnTo>
                <a:lnTo>
                  <a:pt x="2092900" y="269301"/>
                </a:lnTo>
                <a:lnTo>
                  <a:pt x="2163733" y="269301"/>
                </a:lnTo>
                <a:lnTo>
                  <a:pt x="2172184" y="239697"/>
                </a:lnTo>
                <a:lnTo>
                  <a:pt x="2100329" y="239697"/>
                </a:lnTo>
                <a:lnTo>
                  <a:pt x="1915367" y="106550"/>
                </a:lnTo>
                <a:lnTo>
                  <a:pt x="1915367" y="99057"/>
                </a:lnTo>
                <a:lnTo>
                  <a:pt x="1761256" y="0"/>
                </a:lnTo>
                <a:close/>
              </a:path>
              <a:path w="2272665" h="1964054">
                <a:moveTo>
                  <a:pt x="2270457" y="2982"/>
                </a:moveTo>
                <a:lnTo>
                  <a:pt x="2189102" y="2982"/>
                </a:lnTo>
                <a:lnTo>
                  <a:pt x="2152056" y="47356"/>
                </a:lnTo>
                <a:lnTo>
                  <a:pt x="2100329" y="239697"/>
                </a:lnTo>
                <a:lnTo>
                  <a:pt x="2172184" y="239697"/>
                </a:lnTo>
                <a:lnTo>
                  <a:pt x="2218681" y="76832"/>
                </a:lnTo>
                <a:lnTo>
                  <a:pt x="2270457" y="2982"/>
                </a:lnTo>
                <a:close/>
              </a:path>
              <a:path w="2272665" h="1964054">
                <a:moveTo>
                  <a:pt x="894923" y="0"/>
                </a:moveTo>
                <a:lnTo>
                  <a:pt x="871076" y="0"/>
                </a:lnTo>
                <a:lnTo>
                  <a:pt x="842483" y="91767"/>
                </a:lnTo>
                <a:lnTo>
                  <a:pt x="862447" y="91767"/>
                </a:lnTo>
                <a:lnTo>
                  <a:pt x="894923" y="0"/>
                </a:lnTo>
                <a:close/>
              </a:path>
              <a:path w="2272665" h="1964054">
                <a:moveTo>
                  <a:pt x="2272548" y="0"/>
                </a:moveTo>
                <a:lnTo>
                  <a:pt x="2153559" y="0"/>
                </a:lnTo>
                <a:lnTo>
                  <a:pt x="2174307" y="17815"/>
                </a:lnTo>
                <a:lnTo>
                  <a:pt x="2189102" y="2982"/>
                </a:lnTo>
                <a:lnTo>
                  <a:pt x="2270457" y="2982"/>
                </a:lnTo>
                <a:lnTo>
                  <a:pt x="2272548" y="0"/>
                </a:lnTo>
                <a:close/>
              </a:path>
            </a:pathLst>
          </a:custGeom>
          <a:solidFill>
            <a:srgbClr val="E6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25194" y="1828496"/>
            <a:ext cx="264795" cy="361315"/>
          </a:xfrm>
          <a:custGeom>
            <a:avLst/>
            <a:gdLst/>
            <a:ahLst/>
            <a:cxnLst/>
            <a:rect l="l" t="t" r="r" b="b"/>
            <a:pathLst>
              <a:path w="264795" h="361314">
                <a:moveTo>
                  <a:pt x="132219" y="0"/>
                </a:moveTo>
                <a:lnTo>
                  <a:pt x="90427" y="6741"/>
                </a:lnTo>
                <a:lnTo>
                  <a:pt x="54131" y="25512"/>
                </a:lnTo>
                <a:lnTo>
                  <a:pt x="25510" y="54134"/>
                </a:lnTo>
                <a:lnTo>
                  <a:pt x="6740" y="90425"/>
                </a:lnTo>
                <a:lnTo>
                  <a:pt x="0" y="132207"/>
                </a:lnTo>
                <a:lnTo>
                  <a:pt x="20659" y="200912"/>
                </a:lnTo>
                <a:lnTo>
                  <a:pt x="66124" y="275944"/>
                </a:lnTo>
                <a:lnTo>
                  <a:pt x="111560" y="336295"/>
                </a:lnTo>
                <a:lnTo>
                  <a:pt x="132219" y="361073"/>
                </a:lnTo>
                <a:lnTo>
                  <a:pt x="208673" y="275924"/>
                </a:lnTo>
                <a:lnTo>
                  <a:pt x="247911" y="223727"/>
                </a:lnTo>
                <a:lnTo>
                  <a:pt x="262373" y="182967"/>
                </a:lnTo>
                <a:lnTo>
                  <a:pt x="264439" y="132207"/>
                </a:lnTo>
                <a:lnTo>
                  <a:pt x="257697" y="90425"/>
                </a:lnTo>
                <a:lnTo>
                  <a:pt x="238925" y="54134"/>
                </a:lnTo>
                <a:lnTo>
                  <a:pt x="210302" y="25512"/>
                </a:lnTo>
                <a:lnTo>
                  <a:pt x="174007" y="6741"/>
                </a:lnTo>
                <a:lnTo>
                  <a:pt x="132219" y="0"/>
                </a:lnTo>
                <a:close/>
              </a:path>
            </a:pathLst>
          </a:custGeom>
          <a:solidFill>
            <a:srgbClr val="EC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21384" y="1824671"/>
            <a:ext cx="272415" cy="369570"/>
          </a:xfrm>
          <a:custGeom>
            <a:avLst/>
            <a:gdLst/>
            <a:ahLst/>
            <a:cxnLst/>
            <a:rect l="l" t="t" r="r" b="b"/>
            <a:pathLst>
              <a:path w="272414" h="369569">
                <a:moveTo>
                  <a:pt x="136029" y="0"/>
                </a:moveTo>
                <a:lnTo>
                  <a:pt x="83074" y="10691"/>
                </a:lnTo>
                <a:lnTo>
                  <a:pt x="39829" y="39852"/>
                </a:lnTo>
                <a:lnTo>
                  <a:pt x="10689" y="83089"/>
                </a:lnTo>
                <a:lnTo>
                  <a:pt x="0" y="136042"/>
                </a:lnTo>
                <a:lnTo>
                  <a:pt x="9837" y="180763"/>
                </a:lnTo>
                <a:lnTo>
                  <a:pt x="34437" y="231273"/>
                </a:lnTo>
                <a:lnTo>
                  <a:pt x="66435" y="281382"/>
                </a:lnTo>
                <a:lnTo>
                  <a:pt x="98463" y="324901"/>
                </a:lnTo>
                <a:lnTo>
                  <a:pt x="123156" y="355640"/>
                </a:lnTo>
                <a:lnTo>
                  <a:pt x="136956" y="369163"/>
                </a:lnTo>
                <a:lnTo>
                  <a:pt x="138544" y="367766"/>
                </a:lnTo>
                <a:lnTo>
                  <a:pt x="138938" y="367398"/>
                </a:lnTo>
                <a:lnTo>
                  <a:pt x="139090" y="367182"/>
                </a:lnTo>
                <a:lnTo>
                  <a:pt x="146152" y="359117"/>
                </a:lnTo>
                <a:lnTo>
                  <a:pt x="136093" y="359117"/>
                </a:lnTo>
                <a:lnTo>
                  <a:pt x="115434" y="334124"/>
                </a:lnTo>
                <a:lnTo>
                  <a:pt x="82666" y="291189"/>
                </a:lnTo>
                <a:lnTo>
                  <a:pt x="47383" y="238443"/>
                </a:lnTo>
                <a:lnTo>
                  <a:pt x="19178" y="184017"/>
                </a:lnTo>
                <a:lnTo>
                  <a:pt x="7645" y="136042"/>
                </a:lnTo>
                <a:lnTo>
                  <a:pt x="10252" y="110163"/>
                </a:lnTo>
                <a:lnTo>
                  <a:pt x="29569" y="64249"/>
                </a:lnTo>
                <a:lnTo>
                  <a:pt x="64247" y="29574"/>
                </a:lnTo>
                <a:lnTo>
                  <a:pt x="110152" y="10254"/>
                </a:lnTo>
                <a:lnTo>
                  <a:pt x="136029" y="7645"/>
                </a:lnTo>
                <a:lnTo>
                  <a:pt x="179166" y="7645"/>
                </a:lnTo>
                <a:lnTo>
                  <a:pt x="163442" y="2763"/>
                </a:lnTo>
                <a:lnTo>
                  <a:pt x="136029" y="0"/>
                </a:lnTo>
                <a:close/>
              </a:path>
              <a:path w="272414" h="369569">
                <a:moveTo>
                  <a:pt x="179166" y="7645"/>
                </a:moveTo>
                <a:lnTo>
                  <a:pt x="136029" y="7645"/>
                </a:lnTo>
                <a:lnTo>
                  <a:pt x="161906" y="10254"/>
                </a:lnTo>
                <a:lnTo>
                  <a:pt x="186005" y="17737"/>
                </a:lnTo>
                <a:lnTo>
                  <a:pt x="226809" y="45250"/>
                </a:lnTo>
                <a:lnTo>
                  <a:pt x="254333" y="86069"/>
                </a:lnTo>
                <a:lnTo>
                  <a:pt x="264426" y="136042"/>
                </a:lnTo>
                <a:lnTo>
                  <a:pt x="252923" y="186067"/>
                </a:lnTo>
                <a:lnTo>
                  <a:pt x="224783" y="240852"/>
                </a:lnTo>
                <a:lnTo>
                  <a:pt x="189562" y="292932"/>
                </a:lnTo>
                <a:lnTo>
                  <a:pt x="156813" y="334842"/>
                </a:lnTo>
                <a:lnTo>
                  <a:pt x="136093" y="359117"/>
                </a:lnTo>
                <a:lnTo>
                  <a:pt x="146152" y="359117"/>
                </a:lnTo>
                <a:lnTo>
                  <a:pt x="176225" y="322864"/>
                </a:lnTo>
                <a:lnTo>
                  <a:pt x="207824" y="280425"/>
                </a:lnTo>
                <a:lnTo>
                  <a:pt x="238924" y="231584"/>
                </a:lnTo>
                <a:lnTo>
                  <a:pt x="262636" y="181677"/>
                </a:lnTo>
                <a:lnTo>
                  <a:pt x="272072" y="136042"/>
                </a:lnTo>
                <a:lnTo>
                  <a:pt x="269308" y="108625"/>
                </a:lnTo>
                <a:lnTo>
                  <a:pt x="248830" y="59977"/>
                </a:lnTo>
                <a:lnTo>
                  <a:pt x="212073" y="23231"/>
                </a:lnTo>
                <a:lnTo>
                  <a:pt x="188972" y="10690"/>
                </a:lnTo>
                <a:lnTo>
                  <a:pt x="179166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339511" y="1802217"/>
            <a:ext cx="240665" cy="2800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1650" b="1" spc="5" dirty="0" smtClean="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67965" y="3118929"/>
            <a:ext cx="264795" cy="361315"/>
          </a:xfrm>
          <a:custGeom>
            <a:avLst/>
            <a:gdLst/>
            <a:ahLst/>
            <a:cxnLst/>
            <a:rect l="l" t="t" r="r" b="b"/>
            <a:pathLst>
              <a:path w="264795" h="361314">
                <a:moveTo>
                  <a:pt x="132219" y="0"/>
                </a:moveTo>
                <a:lnTo>
                  <a:pt x="90427" y="6741"/>
                </a:lnTo>
                <a:lnTo>
                  <a:pt x="54131" y="25512"/>
                </a:lnTo>
                <a:lnTo>
                  <a:pt x="25510" y="54134"/>
                </a:lnTo>
                <a:lnTo>
                  <a:pt x="6740" y="90425"/>
                </a:lnTo>
                <a:lnTo>
                  <a:pt x="0" y="132207"/>
                </a:lnTo>
                <a:lnTo>
                  <a:pt x="20659" y="200912"/>
                </a:lnTo>
                <a:lnTo>
                  <a:pt x="66119" y="275937"/>
                </a:lnTo>
                <a:lnTo>
                  <a:pt x="111560" y="336295"/>
                </a:lnTo>
                <a:lnTo>
                  <a:pt x="132219" y="361073"/>
                </a:lnTo>
                <a:lnTo>
                  <a:pt x="208668" y="275924"/>
                </a:lnTo>
                <a:lnTo>
                  <a:pt x="247911" y="223718"/>
                </a:lnTo>
                <a:lnTo>
                  <a:pt x="262373" y="182960"/>
                </a:lnTo>
                <a:lnTo>
                  <a:pt x="264439" y="132207"/>
                </a:lnTo>
                <a:lnTo>
                  <a:pt x="257697" y="90425"/>
                </a:lnTo>
                <a:lnTo>
                  <a:pt x="238925" y="54134"/>
                </a:lnTo>
                <a:lnTo>
                  <a:pt x="210302" y="25512"/>
                </a:lnTo>
                <a:lnTo>
                  <a:pt x="174007" y="6741"/>
                </a:lnTo>
                <a:lnTo>
                  <a:pt x="132219" y="0"/>
                </a:lnTo>
                <a:close/>
              </a:path>
            </a:pathLst>
          </a:custGeom>
          <a:solidFill>
            <a:srgbClr val="EC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4154" y="3115104"/>
            <a:ext cx="272415" cy="369570"/>
          </a:xfrm>
          <a:custGeom>
            <a:avLst/>
            <a:gdLst/>
            <a:ahLst/>
            <a:cxnLst/>
            <a:rect l="l" t="t" r="r" b="b"/>
            <a:pathLst>
              <a:path w="272414" h="369570">
                <a:moveTo>
                  <a:pt x="136029" y="0"/>
                </a:moveTo>
                <a:lnTo>
                  <a:pt x="83074" y="10691"/>
                </a:lnTo>
                <a:lnTo>
                  <a:pt x="39829" y="39852"/>
                </a:lnTo>
                <a:lnTo>
                  <a:pt x="10684" y="83088"/>
                </a:lnTo>
                <a:lnTo>
                  <a:pt x="0" y="136029"/>
                </a:lnTo>
                <a:lnTo>
                  <a:pt x="9836" y="180756"/>
                </a:lnTo>
                <a:lnTo>
                  <a:pt x="34434" y="231269"/>
                </a:lnTo>
                <a:lnTo>
                  <a:pt x="66430" y="281379"/>
                </a:lnTo>
                <a:lnTo>
                  <a:pt x="98457" y="324897"/>
                </a:lnTo>
                <a:lnTo>
                  <a:pt x="123151" y="355633"/>
                </a:lnTo>
                <a:lnTo>
                  <a:pt x="136944" y="369163"/>
                </a:lnTo>
                <a:lnTo>
                  <a:pt x="138544" y="367766"/>
                </a:lnTo>
                <a:lnTo>
                  <a:pt x="138938" y="367398"/>
                </a:lnTo>
                <a:lnTo>
                  <a:pt x="139090" y="367182"/>
                </a:lnTo>
                <a:lnTo>
                  <a:pt x="146152" y="359117"/>
                </a:lnTo>
                <a:lnTo>
                  <a:pt x="136093" y="359117"/>
                </a:lnTo>
                <a:lnTo>
                  <a:pt x="115432" y="334124"/>
                </a:lnTo>
                <a:lnTo>
                  <a:pt x="82661" y="291188"/>
                </a:lnTo>
                <a:lnTo>
                  <a:pt x="47375" y="238440"/>
                </a:lnTo>
                <a:lnTo>
                  <a:pt x="19167" y="184011"/>
                </a:lnTo>
                <a:lnTo>
                  <a:pt x="7632" y="136029"/>
                </a:lnTo>
                <a:lnTo>
                  <a:pt x="10242" y="110158"/>
                </a:lnTo>
                <a:lnTo>
                  <a:pt x="29567" y="64249"/>
                </a:lnTo>
                <a:lnTo>
                  <a:pt x="64247" y="29574"/>
                </a:lnTo>
                <a:lnTo>
                  <a:pt x="110152" y="10254"/>
                </a:lnTo>
                <a:lnTo>
                  <a:pt x="136029" y="7645"/>
                </a:lnTo>
                <a:lnTo>
                  <a:pt x="179164" y="7645"/>
                </a:lnTo>
                <a:lnTo>
                  <a:pt x="163439" y="2763"/>
                </a:lnTo>
                <a:lnTo>
                  <a:pt x="136029" y="0"/>
                </a:lnTo>
                <a:close/>
              </a:path>
              <a:path w="272414" h="369570">
                <a:moveTo>
                  <a:pt x="179164" y="7645"/>
                </a:moveTo>
                <a:lnTo>
                  <a:pt x="136029" y="7645"/>
                </a:lnTo>
                <a:lnTo>
                  <a:pt x="161901" y="10254"/>
                </a:lnTo>
                <a:lnTo>
                  <a:pt x="186001" y="17737"/>
                </a:lnTo>
                <a:lnTo>
                  <a:pt x="226809" y="45250"/>
                </a:lnTo>
                <a:lnTo>
                  <a:pt x="254333" y="86063"/>
                </a:lnTo>
                <a:lnTo>
                  <a:pt x="264426" y="136029"/>
                </a:lnTo>
                <a:lnTo>
                  <a:pt x="252923" y="186060"/>
                </a:lnTo>
                <a:lnTo>
                  <a:pt x="224783" y="240849"/>
                </a:lnTo>
                <a:lnTo>
                  <a:pt x="189562" y="292931"/>
                </a:lnTo>
                <a:lnTo>
                  <a:pt x="156813" y="334842"/>
                </a:lnTo>
                <a:lnTo>
                  <a:pt x="136093" y="359117"/>
                </a:lnTo>
                <a:lnTo>
                  <a:pt x="146152" y="359117"/>
                </a:lnTo>
                <a:lnTo>
                  <a:pt x="176225" y="322863"/>
                </a:lnTo>
                <a:lnTo>
                  <a:pt x="207824" y="280423"/>
                </a:lnTo>
                <a:lnTo>
                  <a:pt x="238924" y="231580"/>
                </a:lnTo>
                <a:lnTo>
                  <a:pt x="262636" y="181669"/>
                </a:lnTo>
                <a:lnTo>
                  <a:pt x="272072" y="136029"/>
                </a:lnTo>
                <a:lnTo>
                  <a:pt x="269306" y="108619"/>
                </a:lnTo>
                <a:lnTo>
                  <a:pt x="248825" y="59977"/>
                </a:lnTo>
                <a:lnTo>
                  <a:pt x="212077" y="23231"/>
                </a:lnTo>
                <a:lnTo>
                  <a:pt x="188972" y="10690"/>
                </a:lnTo>
                <a:lnTo>
                  <a:pt x="179164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41069" y="2230398"/>
            <a:ext cx="374015" cy="853440"/>
          </a:xfrm>
          <a:custGeom>
            <a:avLst/>
            <a:gdLst/>
            <a:ahLst/>
            <a:cxnLst/>
            <a:rect l="l" t="t" r="r" b="b"/>
            <a:pathLst>
              <a:path w="374014" h="853439">
                <a:moveTo>
                  <a:pt x="64373" y="62369"/>
                </a:moveTo>
                <a:lnTo>
                  <a:pt x="41363" y="62369"/>
                </a:lnTo>
                <a:lnTo>
                  <a:pt x="312445" y="798245"/>
                </a:lnTo>
                <a:lnTo>
                  <a:pt x="271246" y="812990"/>
                </a:lnTo>
                <a:lnTo>
                  <a:pt x="343611" y="853224"/>
                </a:lnTo>
                <a:lnTo>
                  <a:pt x="368182" y="790968"/>
                </a:lnTo>
                <a:lnTo>
                  <a:pt x="332790" y="790968"/>
                </a:lnTo>
                <a:lnTo>
                  <a:pt x="321498" y="759648"/>
                </a:lnTo>
                <a:lnTo>
                  <a:pt x="307330" y="720721"/>
                </a:lnTo>
                <a:lnTo>
                  <a:pt x="290726" y="675358"/>
                </a:lnTo>
                <a:lnTo>
                  <a:pt x="73262" y="86545"/>
                </a:lnTo>
                <a:lnTo>
                  <a:pt x="64373" y="62369"/>
                </a:lnTo>
                <a:close/>
              </a:path>
              <a:path w="374014" h="853439">
                <a:moveTo>
                  <a:pt x="374002" y="776224"/>
                </a:moveTo>
                <a:lnTo>
                  <a:pt x="332790" y="790968"/>
                </a:lnTo>
                <a:lnTo>
                  <a:pt x="368182" y="790968"/>
                </a:lnTo>
                <a:lnTo>
                  <a:pt x="374002" y="776224"/>
                </a:lnTo>
                <a:close/>
              </a:path>
              <a:path w="374014" h="853439">
                <a:moveTo>
                  <a:pt x="31178" y="0"/>
                </a:moveTo>
                <a:lnTo>
                  <a:pt x="0" y="76695"/>
                </a:lnTo>
                <a:lnTo>
                  <a:pt x="41363" y="62369"/>
                </a:lnTo>
                <a:lnTo>
                  <a:pt x="64373" y="62369"/>
                </a:lnTo>
                <a:lnTo>
                  <a:pt x="61772" y="55295"/>
                </a:lnTo>
                <a:lnTo>
                  <a:pt x="103124" y="40957"/>
                </a:lnTo>
                <a:lnTo>
                  <a:pt x="31178" y="0"/>
                </a:lnTo>
                <a:close/>
              </a:path>
            </a:pathLst>
          </a:custGeom>
          <a:solidFill>
            <a:srgbClr val="6E6F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968144" y="2230398"/>
            <a:ext cx="1104758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b="1" spc="10" dirty="0" err="1" smtClean="0">
                <a:solidFill>
                  <a:srgbClr val="231F20"/>
                </a:solidFill>
                <a:latin typeface="Calibri"/>
                <a:cs typeface="Calibri"/>
              </a:rPr>
              <a:t>Мар</a:t>
            </a:r>
            <a:r>
              <a:rPr lang="ru-RU" sz="1150" b="1" spc="10" dirty="0" err="1" smtClean="0">
                <a:solidFill>
                  <a:srgbClr val="231F20"/>
                </a:solidFill>
                <a:latin typeface="Calibri"/>
                <a:cs typeface="Calibri"/>
              </a:rPr>
              <a:t>ксистская</a:t>
            </a:r>
            <a:endParaRPr sz="115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89086" y="3037061"/>
            <a:ext cx="993775" cy="53467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70"/>
              </a:spcBef>
            </a:pPr>
            <a:r>
              <a:rPr sz="1650" b="1" spc="1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Домодедово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86965" y="4186580"/>
            <a:ext cx="2063114" cy="2658110"/>
          </a:xfrm>
          <a:custGeom>
            <a:avLst/>
            <a:gdLst/>
            <a:ahLst/>
            <a:cxnLst/>
            <a:rect l="l" t="t" r="r" b="b"/>
            <a:pathLst>
              <a:path w="2063114" h="2658109">
                <a:moveTo>
                  <a:pt x="1923834" y="2115380"/>
                </a:moveTo>
                <a:lnTo>
                  <a:pt x="1738871" y="2130188"/>
                </a:lnTo>
                <a:lnTo>
                  <a:pt x="1657438" y="2248539"/>
                </a:lnTo>
                <a:lnTo>
                  <a:pt x="1494675" y="2307848"/>
                </a:lnTo>
                <a:lnTo>
                  <a:pt x="1354086" y="2418821"/>
                </a:lnTo>
                <a:lnTo>
                  <a:pt x="1354086" y="2657589"/>
                </a:lnTo>
                <a:lnTo>
                  <a:pt x="2062926" y="2657589"/>
                </a:lnTo>
                <a:lnTo>
                  <a:pt x="2062926" y="2152413"/>
                </a:lnTo>
                <a:lnTo>
                  <a:pt x="2027402" y="2152413"/>
                </a:lnTo>
                <a:lnTo>
                  <a:pt x="1953450" y="2144971"/>
                </a:lnTo>
                <a:lnTo>
                  <a:pt x="1923834" y="2115380"/>
                </a:lnTo>
                <a:close/>
              </a:path>
              <a:path w="2063114" h="2658109">
                <a:moveTo>
                  <a:pt x="2062926" y="620692"/>
                </a:moveTo>
                <a:lnTo>
                  <a:pt x="947127" y="620692"/>
                </a:lnTo>
                <a:lnTo>
                  <a:pt x="984135" y="628108"/>
                </a:lnTo>
                <a:lnTo>
                  <a:pt x="1161694" y="916652"/>
                </a:lnTo>
                <a:lnTo>
                  <a:pt x="1220299" y="999910"/>
                </a:lnTo>
                <a:lnTo>
                  <a:pt x="1309316" y="1124797"/>
                </a:lnTo>
                <a:lnTo>
                  <a:pt x="1399405" y="1249684"/>
                </a:lnTo>
                <a:lnTo>
                  <a:pt x="1642668" y="1582717"/>
                </a:lnTo>
                <a:lnTo>
                  <a:pt x="1746326" y="1663997"/>
                </a:lnTo>
                <a:lnTo>
                  <a:pt x="1872132" y="1708396"/>
                </a:lnTo>
                <a:lnTo>
                  <a:pt x="1953450" y="1745442"/>
                </a:lnTo>
                <a:lnTo>
                  <a:pt x="1909051" y="1812053"/>
                </a:lnTo>
                <a:lnTo>
                  <a:pt x="1909051" y="1967450"/>
                </a:lnTo>
                <a:lnTo>
                  <a:pt x="1983041" y="2019266"/>
                </a:lnTo>
                <a:lnTo>
                  <a:pt x="2049652" y="2063691"/>
                </a:lnTo>
                <a:lnTo>
                  <a:pt x="2027402" y="2152413"/>
                </a:lnTo>
                <a:lnTo>
                  <a:pt x="2062926" y="2152413"/>
                </a:lnTo>
                <a:lnTo>
                  <a:pt x="2062926" y="620692"/>
                </a:lnTo>
                <a:close/>
              </a:path>
              <a:path w="2063114" h="2658109">
                <a:moveTo>
                  <a:pt x="888190" y="1012880"/>
                </a:moveTo>
                <a:lnTo>
                  <a:pt x="281203" y="1012880"/>
                </a:lnTo>
                <a:lnTo>
                  <a:pt x="488365" y="1227523"/>
                </a:lnTo>
                <a:lnTo>
                  <a:pt x="591972" y="1146116"/>
                </a:lnTo>
                <a:lnTo>
                  <a:pt x="591972" y="1101628"/>
                </a:lnTo>
                <a:lnTo>
                  <a:pt x="718058" y="1101628"/>
                </a:lnTo>
                <a:lnTo>
                  <a:pt x="747382" y="1086985"/>
                </a:lnTo>
                <a:lnTo>
                  <a:pt x="857521" y="1086985"/>
                </a:lnTo>
                <a:lnTo>
                  <a:pt x="888190" y="1012880"/>
                </a:lnTo>
                <a:close/>
              </a:path>
              <a:path w="2063114" h="2658109">
                <a:moveTo>
                  <a:pt x="718058" y="1101628"/>
                </a:moveTo>
                <a:lnTo>
                  <a:pt x="591972" y="1101628"/>
                </a:lnTo>
                <a:lnTo>
                  <a:pt x="628967" y="1146116"/>
                </a:lnTo>
                <a:lnTo>
                  <a:pt x="718058" y="1101628"/>
                </a:lnTo>
                <a:close/>
              </a:path>
              <a:path w="2063114" h="2658109">
                <a:moveTo>
                  <a:pt x="857521" y="1086985"/>
                </a:moveTo>
                <a:lnTo>
                  <a:pt x="747382" y="1086985"/>
                </a:lnTo>
                <a:lnTo>
                  <a:pt x="836129" y="1138674"/>
                </a:lnTo>
                <a:lnTo>
                  <a:pt x="857521" y="1086985"/>
                </a:lnTo>
                <a:close/>
              </a:path>
              <a:path w="2063114" h="2658109">
                <a:moveTo>
                  <a:pt x="192392" y="361713"/>
                </a:moveTo>
                <a:lnTo>
                  <a:pt x="125806" y="532033"/>
                </a:lnTo>
                <a:lnTo>
                  <a:pt x="148005" y="554144"/>
                </a:lnTo>
                <a:lnTo>
                  <a:pt x="118402" y="583760"/>
                </a:lnTo>
                <a:lnTo>
                  <a:pt x="81445" y="598568"/>
                </a:lnTo>
                <a:lnTo>
                  <a:pt x="0" y="731791"/>
                </a:lnTo>
                <a:lnTo>
                  <a:pt x="7404" y="879746"/>
                </a:lnTo>
                <a:lnTo>
                  <a:pt x="155409" y="1086985"/>
                </a:lnTo>
                <a:lnTo>
                  <a:pt x="281203" y="1012880"/>
                </a:lnTo>
                <a:lnTo>
                  <a:pt x="888190" y="1012880"/>
                </a:lnTo>
                <a:lnTo>
                  <a:pt x="924941" y="924082"/>
                </a:lnTo>
                <a:lnTo>
                  <a:pt x="947127" y="620692"/>
                </a:lnTo>
                <a:lnTo>
                  <a:pt x="2062926" y="620692"/>
                </a:lnTo>
                <a:lnTo>
                  <a:pt x="2062926" y="465409"/>
                </a:lnTo>
                <a:lnTo>
                  <a:pt x="695540" y="465409"/>
                </a:lnTo>
                <a:lnTo>
                  <a:pt x="628967" y="406227"/>
                </a:lnTo>
                <a:lnTo>
                  <a:pt x="517944" y="398772"/>
                </a:lnTo>
                <a:lnTo>
                  <a:pt x="517944" y="383976"/>
                </a:lnTo>
                <a:lnTo>
                  <a:pt x="259016" y="383976"/>
                </a:lnTo>
                <a:lnTo>
                  <a:pt x="192392" y="361713"/>
                </a:lnTo>
                <a:close/>
              </a:path>
              <a:path w="2063114" h="2658109">
                <a:moveTo>
                  <a:pt x="2062926" y="0"/>
                </a:moveTo>
                <a:lnTo>
                  <a:pt x="671909" y="0"/>
                </a:lnTo>
                <a:lnTo>
                  <a:pt x="710323" y="58412"/>
                </a:lnTo>
                <a:lnTo>
                  <a:pt x="747382" y="117594"/>
                </a:lnTo>
                <a:lnTo>
                  <a:pt x="747382" y="206354"/>
                </a:lnTo>
                <a:lnTo>
                  <a:pt x="673341" y="332122"/>
                </a:lnTo>
                <a:lnTo>
                  <a:pt x="688136" y="421009"/>
                </a:lnTo>
                <a:lnTo>
                  <a:pt x="717715" y="450613"/>
                </a:lnTo>
                <a:lnTo>
                  <a:pt x="695540" y="465409"/>
                </a:lnTo>
                <a:lnTo>
                  <a:pt x="2062926" y="465409"/>
                </a:lnTo>
                <a:lnTo>
                  <a:pt x="2062926" y="0"/>
                </a:lnTo>
                <a:close/>
              </a:path>
              <a:path w="2063114" h="2658109">
                <a:moveTo>
                  <a:pt x="318185" y="309986"/>
                </a:moveTo>
                <a:lnTo>
                  <a:pt x="259016" y="383976"/>
                </a:lnTo>
                <a:lnTo>
                  <a:pt x="517944" y="383976"/>
                </a:lnTo>
                <a:lnTo>
                  <a:pt x="517944" y="324782"/>
                </a:lnTo>
                <a:lnTo>
                  <a:pt x="318185" y="309986"/>
                </a:lnTo>
                <a:close/>
              </a:path>
            </a:pathLst>
          </a:custGeom>
          <a:solidFill>
            <a:srgbClr val="A8AA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86982" y="4189869"/>
            <a:ext cx="2063114" cy="2654300"/>
          </a:xfrm>
          <a:custGeom>
            <a:avLst/>
            <a:gdLst/>
            <a:ahLst/>
            <a:cxnLst/>
            <a:rect l="l" t="t" r="r" b="b"/>
            <a:pathLst>
              <a:path w="2063114" h="2654300">
                <a:moveTo>
                  <a:pt x="1923821" y="2120900"/>
                </a:moveTo>
                <a:lnTo>
                  <a:pt x="1738858" y="2133600"/>
                </a:lnTo>
                <a:lnTo>
                  <a:pt x="1657451" y="2247900"/>
                </a:lnTo>
                <a:lnTo>
                  <a:pt x="1494663" y="2311400"/>
                </a:lnTo>
                <a:lnTo>
                  <a:pt x="1354061" y="2425700"/>
                </a:lnTo>
                <a:lnTo>
                  <a:pt x="1354061" y="2654300"/>
                </a:lnTo>
                <a:lnTo>
                  <a:pt x="1420685" y="2654300"/>
                </a:lnTo>
                <a:lnTo>
                  <a:pt x="1420685" y="2463800"/>
                </a:lnTo>
                <a:lnTo>
                  <a:pt x="1524241" y="2374900"/>
                </a:lnTo>
                <a:lnTo>
                  <a:pt x="1701812" y="2311400"/>
                </a:lnTo>
                <a:lnTo>
                  <a:pt x="1775904" y="2197100"/>
                </a:lnTo>
                <a:lnTo>
                  <a:pt x="1901571" y="2184400"/>
                </a:lnTo>
                <a:lnTo>
                  <a:pt x="2062909" y="2184400"/>
                </a:lnTo>
                <a:lnTo>
                  <a:pt x="2062909" y="2159000"/>
                </a:lnTo>
                <a:lnTo>
                  <a:pt x="2027377" y="2159000"/>
                </a:lnTo>
                <a:lnTo>
                  <a:pt x="1953425" y="2146300"/>
                </a:lnTo>
                <a:lnTo>
                  <a:pt x="1923821" y="2120900"/>
                </a:lnTo>
                <a:close/>
              </a:path>
              <a:path w="2063114" h="2654300">
                <a:moveTo>
                  <a:pt x="1502054" y="2603500"/>
                </a:moveTo>
                <a:lnTo>
                  <a:pt x="1479854" y="2641600"/>
                </a:lnTo>
                <a:lnTo>
                  <a:pt x="1420685" y="2654300"/>
                </a:lnTo>
                <a:lnTo>
                  <a:pt x="1627962" y="2654300"/>
                </a:lnTo>
                <a:lnTo>
                  <a:pt x="1502054" y="2603500"/>
                </a:lnTo>
                <a:close/>
              </a:path>
              <a:path w="2063114" h="2654300">
                <a:moveTo>
                  <a:pt x="1657451" y="2641600"/>
                </a:moveTo>
                <a:lnTo>
                  <a:pt x="1627962" y="2654300"/>
                </a:lnTo>
                <a:lnTo>
                  <a:pt x="1724063" y="2654300"/>
                </a:lnTo>
                <a:lnTo>
                  <a:pt x="1657451" y="2641600"/>
                </a:lnTo>
                <a:close/>
              </a:path>
              <a:path w="2063114" h="2654300">
                <a:moveTo>
                  <a:pt x="2062909" y="2184400"/>
                </a:moveTo>
                <a:lnTo>
                  <a:pt x="1901571" y="2184400"/>
                </a:lnTo>
                <a:lnTo>
                  <a:pt x="1923821" y="2209800"/>
                </a:lnTo>
                <a:lnTo>
                  <a:pt x="2062909" y="2222500"/>
                </a:lnTo>
                <a:lnTo>
                  <a:pt x="2062909" y="2184400"/>
                </a:lnTo>
                <a:close/>
              </a:path>
              <a:path w="2063114" h="2654300">
                <a:moveTo>
                  <a:pt x="1058789" y="622300"/>
                </a:moveTo>
                <a:lnTo>
                  <a:pt x="947115" y="622300"/>
                </a:lnTo>
                <a:lnTo>
                  <a:pt x="984110" y="635000"/>
                </a:lnTo>
                <a:lnTo>
                  <a:pt x="1161681" y="914400"/>
                </a:lnTo>
                <a:lnTo>
                  <a:pt x="1190903" y="965200"/>
                </a:lnTo>
                <a:lnTo>
                  <a:pt x="1249822" y="1041400"/>
                </a:lnTo>
                <a:lnTo>
                  <a:pt x="1279498" y="1092200"/>
                </a:lnTo>
                <a:lnTo>
                  <a:pt x="1369260" y="1206500"/>
                </a:lnTo>
                <a:lnTo>
                  <a:pt x="1399390" y="1257300"/>
                </a:lnTo>
                <a:lnTo>
                  <a:pt x="1490257" y="1371600"/>
                </a:lnTo>
                <a:lnTo>
                  <a:pt x="1520669" y="1422400"/>
                </a:lnTo>
                <a:lnTo>
                  <a:pt x="1551124" y="1460500"/>
                </a:lnTo>
                <a:lnTo>
                  <a:pt x="1642643" y="1587500"/>
                </a:lnTo>
                <a:lnTo>
                  <a:pt x="1746313" y="1663700"/>
                </a:lnTo>
                <a:lnTo>
                  <a:pt x="1872119" y="1714500"/>
                </a:lnTo>
                <a:lnTo>
                  <a:pt x="1953425" y="1752600"/>
                </a:lnTo>
                <a:lnTo>
                  <a:pt x="1909051" y="1816100"/>
                </a:lnTo>
                <a:lnTo>
                  <a:pt x="1909051" y="1968500"/>
                </a:lnTo>
                <a:lnTo>
                  <a:pt x="1983016" y="2019300"/>
                </a:lnTo>
                <a:lnTo>
                  <a:pt x="2049627" y="2070100"/>
                </a:lnTo>
                <a:lnTo>
                  <a:pt x="2027377" y="2159000"/>
                </a:lnTo>
                <a:lnTo>
                  <a:pt x="2062909" y="2159000"/>
                </a:lnTo>
                <a:lnTo>
                  <a:pt x="2062909" y="1993900"/>
                </a:lnTo>
                <a:lnTo>
                  <a:pt x="2020036" y="1968500"/>
                </a:lnTo>
                <a:lnTo>
                  <a:pt x="1975561" y="1943100"/>
                </a:lnTo>
                <a:lnTo>
                  <a:pt x="1975561" y="1841500"/>
                </a:lnTo>
                <a:lnTo>
                  <a:pt x="2049627" y="1714500"/>
                </a:lnTo>
                <a:lnTo>
                  <a:pt x="1901571" y="1651000"/>
                </a:lnTo>
                <a:lnTo>
                  <a:pt x="1775904" y="1612900"/>
                </a:lnTo>
                <a:lnTo>
                  <a:pt x="1687144" y="1536700"/>
                </a:lnTo>
                <a:lnTo>
                  <a:pt x="1576006" y="1384300"/>
                </a:lnTo>
                <a:lnTo>
                  <a:pt x="1546415" y="1346200"/>
                </a:lnTo>
                <a:lnTo>
                  <a:pt x="1585201" y="1308100"/>
                </a:lnTo>
                <a:lnTo>
                  <a:pt x="1516849" y="1308100"/>
                </a:lnTo>
                <a:lnTo>
                  <a:pt x="1413294" y="1168400"/>
                </a:lnTo>
                <a:lnTo>
                  <a:pt x="1213459" y="889000"/>
                </a:lnTo>
                <a:lnTo>
                  <a:pt x="1280083" y="889000"/>
                </a:lnTo>
                <a:lnTo>
                  <a:pt x="1315234" y="863600"/>
                </a:lnTo>
                <a:lnTo>
                  <a:pt x="1206131" y="863600"/>
                </a:lnTo>
                <a:lnTo>
                  <a:pt x="1058789" y="622300"/>
                </a:lnTo>
                <a:close/>
              </a:path>
              <a:path w="2063114" h="2654300">
                <a:moveTo>
                  <a:pt x="1723936" y="1206500"/>
                </a:moveTo>
                <a:lnTo>
                  <a:pt x="1679702" y="1206500"/>
                </a:lnTo>
                <a:lnTo>
                  <a:pt x="1738858" y="1244600"/>
                </a:lnTo>
                <a:lnTo>
                  <a:pt x="1835061" y="1358900"/>
                </a:lnTo>
                <a:lnTo>
                  <a:pt x="1842414" y="1371600"/>
                </a:lnTo>
                <a:lnTo>
                  <a:pt x="2062909" y="1460500"/>
                </a:lnTo>
                <a:lnTo>
                  <a:pt x="2062909" y="1435100"/>
                </a:lnTo>
                <a:lnTo>
                  <a:pt x="1849869" y="1346200"/>
                </a:lnTo>
                <a:lnTo>
                  <a:pt x="1753514" y="1231900"/>
                </a:lnTo>
                <a:lnTo>
                  <a:pt x="1723936" y="1206500"/>
                </a:lnTo>
                <a:close/>
              </a:path>
              <a:path w="2063114" h="2654300">
                <a:moveTo>
                  <a:pt x="1763555" y="533400"/>
                </a:moveTo>
                <a:lnTo>
                  <a:pt x="1724063" y="533400"/>
                </a:lnTo>
                <a:lnTo>
                  <a:pt x="1753514" y="558800"/>
                </a:lnTo>
                <a:lnTo>
                  <a:pt x="1760994" y="558800"/>
                </a:lnTo>
                <a:lnTo>
                  <a:pt x="1760994" y="571500"/>
                </a:lnTo>
                <a:lnTo>
                  <a:pt x="1960879" y="622300"/>
                </a:lnTo>
                <a:lnTo>
                  <a:pt x="1953425" y="635000"/>
                </a:lnTo>
                <a:lnTo>
                  <a:pt x="1864664" y="800100"/>
                </a:lnTo>
                <a:lnTo>
                  <a:pt x="1783219" y="1003300"/>
                </a:lnTo>
                <a:lnTo>
                  <a:pt x="1694357" y="1117600"/>
                </a:lnTo>
                <a:lnTo>
                  <a:pt x="1568615" y="1270000"/>
                </a:lnTo>
                <a:lnTo>
                  <a:pt x="1516849" y="1308100"/>
                </a:lnTo>
                <a:lnTo>
                  <a:pt x="1585201" y="1308100"/>
                </a:lnTo>
                <a:lnTo>
                  <a:pt x="1598129" y="1295400"/>
                </a:lnTo>
                <a:lnTo>
                  <a:pt x="1679702" y="1206500"/>
                </a:lnTo>
                <a:lnTo>
                  <a:pt x="1723936" y="1206500"/>
                </a:lnTo>
                <a:lnTo>
                  <a:pt x="1694357" y="1181100"/>
                </a:lnTo>
                <a:lnTo>
                  <a:pt x="1731416" y="1143000"/>
                </a:lnTo>
                <a:lnTo>
                  <a:pt x="1827618" y="1028700"/>
                </a:lnTo>
                <a:lnTo>
                  <a:pt x="1827618" y="1016000"/>
                </a:lnTo>
                <a:lnTo>
                  <a:pt x="1901571" y="812800"/>
                </a:lnTo>
                <a:lnTo>
                  <a:pt x="1990471" y="660400"/>
                </a:lnTo>
                <a:lnTo>
                  <a:pt x="2005126" y="635000"/>
                </a:lnTo>
                <a:lnTo>
                  <a:pt x="2062909" y="635000"/>
                </a:lnTo>
                <a:lnTo>
                  <a:pt x="2020036" y="622300"/>
                </a:lnTo>
                <a:lnTo>
                  <a:pt x="2037185" y="596900"/>
                </a:lnTo>
                <a:lnTo>
                  <a:pt x="1975561" y="596900"/>
                </a:lnTo>
                <a:lnTo>
                  <a:pt x="1775904" y="546100"/>
                </a:lnTo>
                <a:lnTo>
                  <a:pt x="1763555" y="533400"/>
                </a:lnTo>
                <a:close/>
              </a:path>
              <a:path w="2063114" h="2654300">
                <a:moveTo>
                  <a:pt x="373889" y="1016000"/>
                </a:moveTo>
                <a:lnTo>
                  <a:pt x="281177" y="1016000"/>
                </a:lnTo>
                <a:lnTo>
                  <a:pt x="488353" y="1231900"/>
                </a:lnTo>
                <a:lnTo>
                  <a:pt x="591959" y="1143000"/>
                </a:lnTo>
                <a:lnTo>
                  <a:pt x="495757" y="1143000"/>
                </a:lnTo>
                <a:lnTo>
                  <a:pt x="373889" y="1016000"/>
                </a:lnTo>
                <a:close/>
              </a:path>
              <a:path w="2063114" h="2654300">
                <a:moveTo>
                  <a:pt x="606704" y="990600"/>
                </a:moveTo>
                <a:lnTo>
                  <a:pt x="532726" y="990600"/>
                </a:lnTo>
                <a:lnTo>
                  <a:pt x="525399" y="1117600"/>
                </a:lnTo>
                <a:lnTo>
                  <a:pt x="495757" y="1143000"/>
                </a:lnTo>
                <a:lnTo>
                  <a:pt x="591959" y="1143000"/>
                </a:lnTo>
                <a:lnTo>
                  <a:pt x="591959" y="1104900"/>
                </a:lnTo>
                <a:lnTo>
                  <a:pt x="717756" y="1104900"/>
                </a:lnTo>
                <a:lnTo>
                  <a:pt x="747356" y="1092200"/>
                </a:lnTo>
                <a:lnTo>
                  <a:pt x="857013" y="1092200"/>
                </a:lnTo>
                <a:lnTo>
                  <a:pt x="867462" y="1066800"/>
                </a:lnTo>
                <a:lnTo>
                  <a:pt x="651141" y="1066800"/>
                </a:lnTo>
                <a:lnTo>
                  <a:pt x="606704" y="990600"/>
                </a:lnTo>
                <a:close/>
              </a:path>
              <a:path w="2063114" h="2654300">
                <a:moveTo>
                  <a:pt x="717756" y="1104900"/>
                </a:moveTo>
                <a:lnTo>
                  <a:pt x="591959" y="1104900"/>
                </a:lnTo>
                <a:lnTo>
                  <a:pt x="628954" y="1143000"/>
                </a:lnTo>
                <a:lnTo>
                  <a:pt x="717756" y="1104900"/>
                </a:lnTo>
                <a:close/>
              </a:path>
              <a:path w="2063114" h="2654300">
                <a:moveTo>
                  <a:pt x="857013" y="1092200"/>
                </a:moveTo>
                <a:lnTo>
                  <a:pt x="747356" y="1092200"/>
                </a:lnTo>
                <a:lnTo>
                  <a:pt x="836117" y="1143000"/>
                </a:lnTo>
                <a:lnTo>
                  <a:pt x="857013" y="1092200"/>
                </a:lnTo>
                <a:close/>
              </a:path>
              <a:path w="2063114" h="2654300">
                <a:moveTo>
                  <a:pt x="192379" y="368300"/>
                </a:moveTo>
                <a:lnTo>
                  <a:pt x="125793" y="533400"/>
                </a:lnTo>
                <a:lnTo>
                  <a:pt x="147993" y="558800"/>
                </a:lnTo>
                <a:lnTo>
                  <a:pt x="118389" y="584200"/>
                </a:lnTo>
                <a:lnTo>
                  <a:pt x="81419" y="596900"/>
                </a:lnTo>
                <a:lnTo>
                  <a:pt x="0" y="736600"/>
                </a:lnTo>
                <a:lnTo>
                  <a:pt x="7404" y="889000"/>
                </a:lnTo>
                <a:lnTo>
                  <a:pt x="155397" y="1092200"/>
                </a:lnTo>
                <a:lnTo>
                  <a:pt x="281177" y="1016000"/>
                </a:lnTo>
                <a:lnTo>
                  <a:pt x="373889" y="1016000"/>
                </a:lnTo>
                <a:lnTo>
                  <a:pt x="361702" y="1003300"/>
                </a:lnTo>
                <a:lnTo>
                  <a:pt x="177584" y="1003300"/>
                </a:lnTo>
                <a:lnTo>
                  <a:pt x="155397" y="977900"/>
                </a:lnTo>
                <a:lnTo>
                  <a:pt x="214596" y="952500"/>
                </a:lnTo>
                <a:lnTo>
                  <a:pt x="140588" y="952500"/>
                </a:lnTo>
                <a:lnTo>
                  <a:pt x="74028" y="863600"/>
                </a:lnTo>
                <a:lnTo>
                  <a:pt x="66573" y="749300"/>
                </a:lnTo>
                <a:lnTo>
                  <a:pt x="125793" y="660400"/>
                </a:lnTo>
                <a:lnTo>
                  <a:pt x="155397" y="647700"/>
                </a:lnTo>
                <a:lnTo>
                  <a:pt x="236740" y="558800"/>
                </a:lnTo>
                <a:lnTo>
                  <a:pt x="199770" y="520700"/>
                </a:lnTo>
                <a:lnTo>
                  <a:pt x="229361" y="444500"/>
                </a:lnTo>
                <a:lnTo>
                  <a:pt x="332968" y="444500"/>
                </a:lnTo>
                <a:lnTo>
                  <a:pt x="310781" y="431800"/>
                </a:lnTo>
                <a:lnTo>
                  <a:pt x="347764" y="381000"/>
                </a:lnTo>
                <a:lnTo>
                  <a:pt x="258991" y="381000"/>
                </a:lnTo>
                <a:lnTo>
                  <a:pt x="192379" y="368300"/>
                </a:lnTo>
                <a:close/>
              </a:path>
              <a:path w="2063114" h="2654300">
                <a:moveTo>
                  <a:pt x="747356" y="1016000"/>
                </a:moveTo>
                <a:lnTo>
                  <a:pt x="651141" y="1066800"/>
                </a:lnTo>
                <a:lnTo>
                  <a:pt x="867462" y="1066800"/>
                </a:lnTo>
                <a:lnTo>
                  <a:pt x="877910" y="1041400"/>
                </a:lnTo>
                <a:lnTo>
                  <a:pt x="806526" y="1041400"/>
                </a:lnTo>
                <a:lnTo>
                  <a:pt x="747356" y="1016000"/>
                </a:lnTo>
                <a:close/>
              </a:path>
              <a:path w="2063114" h="2654300">
                <a:moveTo>
                  <a:pt x="880567" y="546100"/>
                </a:moveTo>
                <a:lnTo>
                  <a:pt x="858316" y="914400"/>
                </a:lnTo>
                <a:lnTo>
                  <a:pt x="806526" y="1041400"/>
                </a:lnTo>
                <a:lnTo>
                  <a:pt x="877910" y="1041400"/>
                </a:lnTo>
                <a:lnTo>
                  <a:pt x="924928" y="927100"/>
                </a:lnTo>
                <a:lnTo>
                  <a:pt x="947115" y="622300"/>
                </a:lnTo>
                <a:lnTo>
                  <a:pt x="1058789" y="622300"/>
                </a:lnTo>
                <a:lnTo>
                  <a:pt x="1043279" y="596900"/>
                </a:lnTo>
                <a:lnTo>
                  <a:pt x="1065491" y="558800"/>
                </a:lnTo>
                <a:lnTo>
                  <a:pt x="991514" y="558800"/>
                </a:lnTo>
                <a:lnTo>
                  <a:pt x="880567" y="546100"/>
                </a:lnTo>
                <a:close/>
              </a:path>
              <a:path w="2063114" h="2654300">
                <a:moveTo>
                  <a:pt x="288582" y="927100"/>
                </a:moveTo>
                <a:lnTo>
                  <a:pt x="177584" y="1003300"/>
                </a:lnTo>
                <a:lnTo>
                  <a:pt x="361702" y="1003300"/>
                </a:lnTo>
                <a:lnTo>
                  <a:pt x="288582" y="927100"/>
                </a:lnTo>
                <a:close/>
              </a:path>
              <a:path w="2063114" h="2654300">
                <a:moveTo>
                  <a:pt x="1330513" y="0"/>
                </a:moveTo>
                <a:lnTo>
                  <a:pt x="1303585" y="0"/>
                </a:lnTo>
                <a:lnTo>
                  <a:pt x="1405839" y="127000"/>
                </a:lnTo>
                <a:lnTo>
                  <a:pt x="1302283" y="228600"/>
                </a:lnTo>
                <a:lnTo>
                  <a:pt x="1294892" y="228600"/>
                </a:lnTo>
                <a:lnTo>
                  <a:pt x="1265313" y="317500"/>
                </a:lnTo>
                <a:lnTo>
                  <a:pt x="1139482" y="368300"/>
                </a:lnTo>
                <a:lnTo>
                  <a:pt x="1132090" y="381000"/>
                </a:lnTo>
                <a:lnTo>
                  <a:pt x="1072857" y="444500"/>
                </a:lnTo>
                <a:lnTo>
                  <a:pt x="1065530" y="457200"/>
                </a:lnTo>
                <a:lnTo>
                  <a:pt x="1043279" y="508000"/>
                </a:lnTo>
                <a:lnTo>
                  <a:pt x="1028496" y="508000"/>
                </a:lnTo>
                <a:lnTo>
                  <a:pt x="828713" y="520700"/>
                </a:lnTo>
                <a:lnTo>
                  <a:pt x="821321" y="520700"/>
                </a:lnTo>
                <a:lnTo>
                  <a:pt x="673328" y="584200"/>
                </a:lnTo>
                <a:lnTo>
                  <a:pt x="673328" y="596900"/>
                </a:lnTo>
                <a:lnTo>
                  <a:pt x="577113" y="673100"/>
                </a:lnTo>
                <a:lnTo>
                  <a:pt x="466153" y="673100"/>
                </a:lnTo>
                <a:lnTo>
                  <a:pt x="355155" y="800100"/>
                </a:lnTo>
                <a:lnTo>
                  <a:pt x="229361" y="914400"/>
                </a:lnTo>
                <a:lnTo>
                  <a:pt x="140588" y="952500"/>
                </a:lnTo>
                <a:lnTo>
                  <a:pt x="214596" y="952500"/>
                </a:lnTo>
                <a:lnTo>
                  <a:pt x="244195" y="939800"/>
                </a:lnTo>
                <a:lnTo>
                  <a:pt x="369950" y="825500"/>
                </a:lnTo>
                <a:lnTo>
                  <a:pt x="377342" y="825500"/>
                </a:lnTo>
                <a:lnTo>
                  <a:pt x="480948" y="685800"/>
                </a:lnTo>
                <a:lnTo>
                  <a:pt x="591959" y="685800"/>
                </a:lnTo>
                <a:lnTo>
                  <a:pt x="607984" y="673100"/>
                </a:lnTo>
                <a:lnTo>
                  <a:pt x="473557" y="673100"/>
                </a:lnTo>
                <a:lnTo>
                  <a:pt x="473557" y="660400"/>
                </a:lnTo>
                <a:lnTo>
                  <a:pt x="624010" y="660400"/>
                </a:lnTo>
                <a:lnTo>
                  <a:pt x="688111" y="609600"/>
                </a:lnTo>
                <a:lnTo>
                  <a:pt x="828713" y="546100"/>
                </a:lnTo>
                <a:lnTo>
                  <a:pt x="1028496" y="533400"/>
                </a:lnTo>
                <a:lnTo>
                  <a:pt x="1080300" y="533400"/>
                </a:lnTo>
                <a:lnTo>
                  <a:pt x="1095108" y="508000"/>
                </a:lnTo>
                <a:lnTo>
                  <a:pt x="1109916" y="469900"/>
                </a:lnTo>
                <a:lnTo>
                  <a:pt x="1161681" y="406400"/>
                </a:lnTo>
                <a:lnTo>
                  <a:pt x="1287487" y="355600"/>
                </a:lnTo>
                <a:lnTo>
                  <a:pt x="1302283" y="330200"/>
                </a:lnTo>
                <a:lnTo>
                  <a:pt x="1339265" y="254000"/>
                </a:lnTo>
                <a:lnTo>
                  <a:pt x="1428013" y="177800"/>
                </a:lnTo>
                <a:lnTo>
                  <a:pt x="1453978" y="177800"/>
                </a:lnTo>
                <a:lnTo>
                  <a:pt x="1442885" y="152400"/>
                </a:lnTo>
                <a:lnTo>
                  <a:pt x="1484283" y="114300"/>
                </a:lnTo>
                <a:lnTo>
                  <a:pt x="1420685" y="114300"/>
                </a:lnTo>
                <a:lnTo>
                  <a:pt x="1330513" y="0"/>
                </a:lnTo>
                <a:close/>
              </a:path>
              <a:path w="2063114" h="2654300">
                <a:moveTo>
                  <a:pt x="1280083" y="889000"/>
                </a:moveTo>
                <a:lnTo>
                  <a:pt x="1213459" y="889000"/>
                </a:lnTo>
                <a:lnTo>
                  <a:pt x="1235722" y="901700"/>
                </a:lnTo>
                <a:lnTo>
                  <a:pt x="1280083" y="889000"/>
                </a:lnTo>
                <a:close/>
              </a:path>
              <a:path w="2063114" h="2654300">
                <a:moveTo>
                  <a:pt x="1453978" y="177800"/>
                </a:moveTo>
                <a:lnTo>
                  <a:pt x="1428013" y="177800"/>
                </a:lnTo>
                <a:lnTo>
                  <a:pt x="1487246" y="317500"/>
                </a:lnTo>
                <a:lnTo>
                  <a:pt x="1494663" y="330200"/>
                </a:lnTo>
                <a:lnTo>
                  <a:pt x="1553819" y="368300"/>
                </a:lnTo>
                <a:lnTo>
                  <a:pt x="1516849" y="406400"/>
                </a:lnTo>
                <a:lnTo>
                  <a:pt x="1509445" y="406400"/>
                </a:lnTo>
                <a:lnTo>
                  <a:pt x="1457604" y="469900"/>
                </a:lnTo>
                <a:lnTo>
                  <a:pt x="1450263" y="482600"/>
                </a:lnTo>
                <a:lnTo>
                  <a:pt x="1420685" y="723900"/>
                </a:lnTo>
                <a:lnTo>
                  <a:pt x="1391043" y="749300"/>
                </a:lnTo>
                <a:lnTo>
                  <a:pt x="1257909" y="838200"/>
                </a:lnTo>
                <a:lnTo>
                  <a:pt x="1206131" y="863600"/>
                </a:lnTo>
                <a:lnTo>
                  <a:pt x="1315234" y="863600"/>
                </a:lnTo>
                <a:lnTo>
                  <a:pt x="1420685" y="787400"/>
                </a:lnTo>
                <a:lnTo>
                  <a:pt x="1420685" y="774700"/>
                </a:lnTo>
                <a:lnTo>
                  <a:pt x="1540417" y="685800"/>
                </a:lnTo>
                <a:lnTo>
                  <a:pt x="1472450" y="685800"/>
                </a:lnTo>
                <a:lnTo>
                  <a:pt x="1494663" y="495300"/>
                </a:lnTo>
                <a:lnTo>
                  <a:pt x="1598129" y="393700"/>
                </a:lnTo>
                <a:lnTo>
                  <a:pt x="1646377" y="393700"/>
                </a:lnTo>
                <a:lnTo>
                  <a:pt x="1620507" y="381000"/>
                </a:lnTo>
                <a:lnTo>
                  <a:pt x="1642637" y="355600"/>
                </a:lnTo>
                <a:lnTo>
                  <a:pt x="1576006" y="355600"/>
                </a:lnTo>
                <a:lnTo>
                  <a:pt x="1509445" y="304800"/>
                </a:lnTo>
                <a:lnTo>
                  <a:pt x="1453978" y="177800"/>
                </a:lnTo>
                <a:close/>
              </a:path>
              <a:path w="2063114" h="2654300">
                <a:moveTo>
                  <a:pt x="584581" y="685800"/>
                </a:moveTo>
                <a:lnTo>
                  <a:pt x="480948" y="685800"/>
                </a:lnTo>
                <a:lnTo>
                  <a:pt x="577113" y="698500"/>
                </a:lnTo>
                <a:lnTo>
                  <a:pt x="584581" y="698500"/>
                </a:lnTo>
                <a:lnTo>
                  <a:pt x="584581" y="685800"/>
                </a:lnTo>
                <a:close/>
              </a:path>
              <a:path w="2063114" h="2654300">
                <a:moveTo>
                  <a:pt x="1646377" y="393700"/>
                </a:moveTo>
                <a:lnTo>
                  <a:pt x="1598129" y="393700"/>
                </a:lnTo>
                <a:lnTo>
                  <a:pt x="1657451" y="431800"/>
                </a:lnTo>
                <a:lnTo>
                  <a:pt x="1694357" y="482600"/>
                </a:lnTo>
                <a:lnTo>
                  <a:pt x="1657451" y="546100"/>
                </a:lnTo>
                <a:lnTo>
                  <a:pt x="1472450" y="685800"/>
                </a:lnTo>
                <a:lnTo>
                  <a:pt x="1540417" y="685800"/>
                </a:lnTo>
                <a:lnTo>
                  <a:pt x="1694357" y="571500"/>
                </a:lnTo>
                <a:lnTo>
                  <a:pt x="1694357" y="558800"/>
                </a:lnTo>
                <a:lnTo>
                  <a:pt x="1724063" y="533400"/>
                </a:lnTo>
                <a:lnTo>
                  <a:pt x="1763555" y="533400"/>
                </a:lnTo>
                <a:lnTo>
                  <a:pt x="1738858" y="508000"/>
                </a:lnTo>
                <a:lnTo>
                  <a:pt x="1784883" y="457200"/>
                </a:lnTo>
                <a:lnTo>
                  <a:pt x="1716620" y="457200"/>
                </a:lnTo>
                <a:lnTo>
                  <a:pt x="1679702" y="419100"/>
                </a:lnTo>
                <a:lnTo>
                  <a:pt x="1672247" y="406400"/>
                </a:lnTo>
                <a:lnTo>
                  <a:pt x="1646377" y="393700"/>
                </a:lnTo>
                <a:close/>
              </a:path>
              <a:path w="2063114" h="2654300">
                <a:moveTo>
                  <a:pt x="2062909" y="635000"/>
                </a:moveTo>
                <a:lnTo>
                  <a:pt x="2005126" y="635000"/>
                </a:lnTo>
                <a:lnTo>
                  <a:pt x="2062909" y="673100"/>
                </a:lnTo>
                <a:lnTo>
                  <a:pt x="2062909" y="635000"/>
                </a:lnTo>
                <a:close/>
              </a:path>
              <a:path w="2063114" h="2654300">
                <a:moveTo>
                  <a:pt x="2062909" y="469900"/>
                </a:moveTo>
                <a:lnTo>
                  <a:pt x="1975561" y="596900"/>
                </a:lnTo>
                <a:lnTo>
                  <a:pt x="2037185" y="596900"/>
                </a:lnTo>
                <a:lnTo>
                  <a:pt x="2062909" y="558800"/>
                </a:lnTo>
                <a:lnTo>
                  <a:pt x="2062909" y="469900"/>
                </a:lnTo>
                <a:close/>
              </a:path>
              <a:path w="2063114" h="2654300">
                <a:moveTo>
                  <a:pt x="1080300" y="533400"/>
                </a:moveTo>
                <a:lnTo>
                  <a:pt x="1028496" y="533400"/>
                </a:lnTo>
                <a:lnTo>
                  <a:pt x="1006284" y="558800"/>
                </a:lnTo>
                <a:lnTo>
                  <a:pt x="1065491" y="558800"/>
                </a:lnTo>
                <a:lnTo>
                  <a:pt x="1080300" y="533400"/>
                </a:lnTo>
                <a:close/>
              </a:path>
              <a:path w="2063114" h="2654300">
                <a:moveTo>
                  <a:pt x="755112" y="0"/>
                </a:moveTo>
                <a:lnTo>
                  <a:pt x="671905" y="0"/>
                </a:lnTo>
                <a:lnTo>
                  <a:pt x="710310" y="63500"/>
                </a:lnTo>
                <a:lnTo>
                  <a:pt x="747356" y="127000"/>
                </a:lnTo>
                <a:lnTo>
                  <a:pt x="747356" y="203200"/>
                </a:lnTo>
                <a:lnTo>
                  <a:pt x="673328" y="330200"/>
                </a:lnTo>
                <a:lnTo>
                  <a:pt x="688111" y="419100"/>
                </a:lnTo>
                <a:lnTo>
                  <a:pt x="717715" y="457200"/>
                </a:lnTo>
                <a:lnTo>
                  <a:pt x="695515" y="469900"/>
                </a:lnTo>
                <a:lnTo>
                  <a:pt x="599363" y="469900"/>
                </a:lnTo>
                <a:lnTo>
                  <a:pt x="680719" y="546100"/>
                </a:lnTo>
                <a:lnTo>
                  <a:pt x="843508" y="469900"/>
                </a:lnTo>
                <a:lnTo>
                  <a:pt x="747356" y="393700"/>
                </a:lnTo>
                <a:lnTo>
                  <a:pt x="739965" y="355600"/>
                </a:lnTo>
                <a:lnTo>
                  <a:pt x="806526" y="228600"/>
                </a:lnTo>
                <a:lnTo>
                  <a:pt x="813930" y="101600"/>
                </a:lnTo>
                <a:lnTo>
                  <a:pt x="769543" y="25400"/>
                </a:lnTo>
                <a:lnTo>
                  <a:pt x="755112" y="0"/>
                </a:lnTo>
                <a:close/>
              </a:path>
              <a:path w="2063114" h="2654300">
                <a:moveTo>
                  <a:pt x="332968" y="444500"/>
                </a:moveTo>
                <a:lnTo>
                  <a:pt x="229361" y="444500"/>
                </a:lnTo>
                <a:lnTo>
                  <a:pt x="266395" y="457200"/>
                </a:lnTo>
                <a:lnTo>
                  <a:pt x="266395" y="508000"/>
                </a:lnTo>
                <a:lnTo>
                  <a:pt x="325564" y="533400"/>
                </a:lnTo>
                <a:lnTo>
                  <a:pt x="377342" y="469900"/>
                </a:lnTo>
                <a:lnTo>
                  <a:pt x="332968" y="444500"/>
                </a:lnTo>
                <a:close/>
              </a:path>
              <a:path w="2063114" h="2654300">
                <a:moveTo>
                  <a:pt x="318185" y="317500"/>
                </a:moveTo>
                <a:lnTo>
                  <a:pt x="258991" y="381000"/>
                </a:lnTo>
                <a:lnTo>
                  <a:pt x="451358" y="381000"/>
                </a:lnTo>
                <a:lnTo>
                  <a:pt x="451358" y="533400"/>
                </a:lnTo>
                <a:lnTo>
                  <a:pt x="503148" y="533400"/>
                </a:lnTo>
                <a:lnTo>
                  <a:pt x="517944" y="469900"/>
                </a:lnTo>
                <a:lnTo>
                  <a:pt x="695515" y="469900"/>
                </a:lnTo>
                <a:lnTo>
                  <a:pt x="628954" y="406400"/>
                </a:lnTo>
                <a:lnTo>
                  <a:pt x="517944" y="406400"/>
                </a:lnTo>
                <a:lnTo>
                  <a:pt x="517944" y="330200"/>
                </a:lnTo>
                <a:lnTo>
                  <a:pt x="318185" y="317500"/>
                </a:lnTo>
                <a:close/>
              </a:path>
              <a:path w="2063114" h="2654300">
                <a:moveTo>
                  <a:pt x="2005260" y="50800"/>
                </a:moveTo>
                <a:lnTo>
                  <a:pt x="1968220" y="50800"/>
                </a:lnTo>
                <a:lnTo>
                  <a:pt x="2034730" y="101600"/>
                </a:lnTo>
                <a:lnTo>
                  <a:pt x="1909051" y="241300"/>
                </a:lnTo>
                <a:lnTo>
                  <a:pt x="1716620" y="457200"/>
                </a:lnTo>
                <a:lnTo>
                  <a:pt x="1784883" y="457200"/>
                </a:lnTo>
                <a:lnTo>
                  <a:pt x="1945970" y="279400"/>
                </a:lnTo>
                <a:lnTo>
                  <a:pt x="2062909" y="139700"/>
                </a:lnTo>
                <a:lnTo>
                  <a:pt x="2062909" y="88900"/>
                </a:lnTo>
                <a:lnTo>
                  <a:pt x="2049627" y="88900"/>
                </a:lnTo>
                <a:lnTo>
                  <a:pt x="2005260" y="50800"/>
                </a:lnTo>
                <a:close/>
              </a:path>
              <a:path w="2063114" h="2654300">
                <a:moveTo>
                  <a:pt x="957129" y="0"/>
                </a:moveTo>
                <a:lnTo>
                  <a:pt x="935999" y="0"/>
                </a:lnTo>
                <a:lnTo>
                  <a:pt x="1021143" y="279400"/>
                </a:lnTo>
                <a:lnTo>
                  <a:pt x="1021143" y="292100"/>
                </a:lnTo>
                <a:lnTo>
                  <a:pt x="1043279" y="292100"/>
                </a:lnTo>
                <a:lnTo>
                  <a:pt x="984110" y="381000"/>
                </a:lnTo>
                <a:lnTo>
                  <a:pt x="976718" y="393700"/>
                </a:lnTo>
                <a:lnTo>
                  <a:pt x="984110" y="406400"/>
                </a:lnTo>
                <a:lnTo>
                  <a:pt x="1006284" y="406400"/>
                </a:lnTo>
                <a:lnTo>
                  <a:pt x="1072857" y="304800"/>
                </a:lnTo>
                <a:lnTo>
                  <a:pt x="1072857" y="292100"/>
                </a:lnTo>
                <a:lnTo>
                  <a:pt x="1065530" y="279400"/>
                </a:lnTo>
                <a:lnTo>
                  <a:pt x="1043279" y="279400"/>
                </a:lnTo>
                <a:lnTo>
                  <a:pt x="957129" y="0"/>
                </a:lnTo>
                <a:close/>
              </a:path>
              <a:path w="2063114" h="2654300">
                <a:moveTo>
                  <a:pt x="2019269" y="0"/>
                </a:moveTo>
                <a:lnTo>
                  <a:pt x="1925150" y="0"/>
                </a:lnTo>
                <a:lnTo>
                  <a:pt x="1938515" y="12700"/>
                </a:lnTo>
                <a:lnTo>
                  <a:pt x="1849869" y="101600"/>
                </a:lnTo>
                <a:lnTo>
                  <a:pt x="1635175" y="292100"/>
                </a:lnTo>
                <a:lnTo>
                  <a:pt x="1576006" y="355600"/>
                </a:lnTo>
                <a:lnTo>
                  <a:pt x="1642637" y="355600"/>
                </a:lnTo>
                <a:lnTo>
                  <a:pt x="1664766" y="330200"/>
                </a:lnTo>
                <a:lnTo>
                  <a:pt x="1672247" y="330200"/>
                </a:lnTo>
                <a:lnTo>
                  <a:pt x="1879320" y="139700"/>
                </a:lnTo>
                <a:lnTo>
                  <a:pt x="1968220" y="50800"/>
                </a:lnTo>
                <a:lnTo>
                  <a:pt x="2005260" y="50800"/>
                </a:lnTo>
                <a:lnTo>
                  <a:pt x="1990471" y="38100"/>
                </a:lnTo>
                <a:lnTo>
                  <a:pt x="2019269" y="0"/>
                </a:lnTo>
                <a:close/>
              </a:path>
              <a:path w="2063114" h="2654300">
                <a:moveTo>
                  <a:pt x="1608477" y="0"/>
                </a:moveTo>
                <a:lnTo>
                  <a:pt x="1545231" y="0"/>
                </a:lnTo>
                <a:lnTo>
                  <a:pt x="1420685" y="114300"/>
                </a:lnTo>
                <a:lnTo>
                  <a:pt x="1484283" y="114300"/>
                </a:lnTo>
                <a:lnTo>
                  <a:pt x="1608477" y="0"/>
                </a:lnTo>
                <a:close/>
              </a:path>
              <a:path w="2063114" h="2654300">
                <a:moveTo>
                  <a:pt x="2062909" y="76200"/>
                </a:moveTo>
                <a:lnTo>
                  <a:pt x="2049627" y="88900"/>
                </a:lnTo>
                <a:lnTo>
                  <a:pt x="2062909" y="88900"/>
                </a:lnTo>
                <a:lnTo>
                  <a:pt x="2062909" y="76200"/>
                </a:lnTo>
                <a:close/>
              </a:path>
            </a:pathLst>
          </a:custGeom>
          <a:solidFill>
            <a:srgbClr val="E6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06205" y="4366723"/>
            <a:ext cx="264795" cy="361315"/>
          </a:xfrm>
          <a:custGeom>
            <a:avLst/>
            <a:gdLst/>
            <a:ahLst/>
            <a:cxnLst/>
            <a:rect l="l" t="t" r="r" b="b"/>
            <a:pathLst>
              <a:path w="264794" h="361314">
                <a:moveTo>
                  <a:pt x="132219" y="0"/>
                </a:moveTo>
                <a:lnTo>
                  <a:pt x="90427" y="6741"/>
                </a:lnTo>
                <a:lnTo>
                  <a:pt x="54131" y="25513"/>
                </a:lnTo>
                <a:lnTo>
                  <a:pt x="25510" y="54137"/>
                </a:lnTo>
                <a:lnTo>
                  <a:pt x="6740" y="90432"/>
                </a:lnTo>
                <a:lnTo>
                  <a:pt x="0" y="132219"/>
                </a:lnTo>
                <a:lnTo>
                  <a:pt x="20659" y="200917"/>
                </a:lnTo>
                <a:lnTo>
                  <a:pt x="66123" y="275944"/>
                </a:lnTo>
                <a:lnTo>
                  <a:pt x="111560" y="336295"/>
                </a:lnTo>
                <a:lnTo>
                  <a:pt x="132219" y="361073"/>
                </a:lnTo>
                <a:lnTo>
                  <a:pt x="208672" y="275926"/>
                </a:lnTo>
                <a:lnTo>
                  <a:pt x="247911" y="223729"/>
                </a:lnTo>
                <a:lnTo>
                  <a:pt x="262373" y="182972"/>
                </a:lnTo>
                <a:lnTo>
                  <a:pt x="264439" y="132219"/>
                </a:lnTo>
                <a:lnTo>
                  <a:pt x="257696" y="90432"/>
                </a:lnTo>
                <a:lnTo>
                  <a:pt x="238921" y="54137"/>
                </a:lnTo>
                <a:lnTo>
                  <a:pt x="210296" y="25513"/>
                </a:lnTo>
                <a:lnTo>
                  <a:pt x="174002" y="6741"/>
                </a:lnTo>
                <a:lnTo>
                  <a:pt x="132219" y="0"/>
                </a:lnTo>
                <a:close/>
              </a:path>
            </a:pathLst>
          </a:custGeom>
          <a:solidFill>
            <a:srgbClr val="EC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02382" y="4362898"/>
            <a:ext cx="272415" cy="369570"/>
          </a:xfrm>
          <a:custGeom>
            <a:avLst/>
            <a:gdLst/>
            <a:ahLst/>
            <a:cxnLst/>
            <a:rect l="l" t="t" r="r" b="b"/>
            <a:pathLst>
              <a:path w="272414" h="369570">
                <a:moveTo>
                  <a:pt x="136042" y="0"/>
                </a:moveTo>
                <a:lnTo>
                  <a:pt x="83080" y="10696"/>
                </a:lnTo>
                <a:lnTo>
                  <a:pt x="39852" y="39852"/>
                </a:lnTo>
                <a:lnTo>
                  <a:pt x="10688" y="83099"/>
                </a:lnTo>
                <a:lnTo>
                  <a:pt x="0" y="136042"/>
                </a:lnTo>
                <a:lnTo>
                  <a:pt x="9837" y="180763"/>
                </a:lnTo>
                <a:lnTo>
                  <a:pt x="34438" y="231273"/>
                </a:lnTo>
                <a:lnTo>
                  <a:pt x="66436" y="281382"/>
                </a:lnTo>
                <a:lnTo>
                  <a:pt x="98467" y="324901"/>
                </a:lnTo>
                <a:lnTo>
                  <a:pt x="123163" y="355640"/>
                </a:lnTo>
                <a:lnTo>
                  <a:pt x="136956" y="369163"/>
                </a:lnTo>
                <a:lnTo>
                  <a:pt x="138556" y="367779"/>
                </a:lnTo>
                <a:lnTo>
                  <a:pt x="138950" y="367398"/>
                </a:lnTo>
                <a:lnTo>
                  <a:pt x="139103" y="367182"/>
                </a:lnTo>
                <a:lnTo>
                  <a:pt x="146164" y="359117"/>
                </a:lnTo>
                <a:lnTo>
                  <a:pt x="136105" y="359117"/>
                </a:lnTo>
                <a:lnTo>
                  <a:pt x="115445" y="334124"/>
                </a:lnTo>
                <a:lnTo>
                  <a:pt x="82674" y="291189"/>
                </a:lnTo>
                <a:lnTo>
                  <a:pt x="47388" y="238443"/>
                </a:lnTo>
                <a:lnTo>
                  <a:pt x="19180" y="184017"/>
                </a:lnTo>
                <a:lnTo>
                  <a:pt x="7645" y="136042"/>
                </a:lnTo>
                <a:lnTo>
                  <a:pt x="10252" y="110165"/>
                </a:lnTo>
                <a:lnTo>
                  <a:pt x="29569" y="64254"/>
                </a:lnTo>
                <a:lnTo>
                  <a:pt x="64249" y="29574"/>
                </a:lnTo>
                <a:lnTo>
                  <a:pt x="110163" y="10254"/>
                </a:lnTo>
                <a:lnTo>
                  <a:pt x="136042" y="7645"/>
                </a:lnTo>
                <a:lnTo>
                  <a:pt x="179162" y="7645"/>
                </a:lnTo>
                <a:lnTo>
                  <a:pt x="163434" y="2764"/>
                </a:lnTo>
                <a:lnTo>
                  <a:pt x="136042" y="0"/>
                </a:lnTo>
                <a:close/>
              </a:path>
              <a:path w="272414" h="369570">
                <a:moveTo>
                  <a:pt x="179162" y="7645"/>
                </a:moveTo>
                <a:lnTo>
                  <a:pt x="136042" y="7645"/>
                </a:lnTo>
                <a:lnTo>
                  <a:pt x="161912" y="10254"/>
                </a:lnTo>
                <a:lnTo>
                  <a:pt x="186008" y="17737"/>
                </a:lnTo>
                <a:lnTo>
                  <a:pt x="226821" y="45250"/>
                </a:lnTo>
                <a:lnTo>
                  <a:pt x="254339" y="86069"/>
                </a:lnTo>
                <a:lnTo>
                  <a:pt x="264426" y="136042"/>
                </a:lnTo>
                <a:lnTo>
                  <a:pt x="252924" y="186067"/>
                </a:lnTo>
                <a:lnTo>
                  <a:pt x="224788" y="240852"/>
                </a:lnTo>
                <a:lnTo>
                  <a:pt x="189570" y="292932"/>
                </a:lnTo>
                <a:lnTo>
                  <a:pt x="156824" y="334842"/>
                </a:lnTo>
                <a:lnTo>
                  <a:pt x="136105" y="359117"/>
                </a:lnTo>
                <a:lnTo>
                  <a:pt x="146164" y="359117"/>
                </a:lnTo>
                <a:lnTo>
                  <a:pt x="176235" y="322864"/>
                </a:lnTo>
                <a:lnTo>
                  <a:pt x="207830" y="280425"/>
                </a:lnTo>
                <a:lnTo>
                  <a:pt x="238927" y="231584"/>
                </a:lnTo>
                <a:lnTo>
                  <a:pt x="262637" y="181677"/>
                </a:lnTo>
                <a:lnTo>
                  <a:pt x="272072" y="136042"/>
                </a:lnTo>
                <a:lnTo>
                  <a:pt x="269306" y="108625"/>
                </a:lnTo>
                <a:lnTo>
                  <a:pt x="248834" y="59982"/>
                </a:lnTo>
                <a:lnTo>
                  <a:pt x="212084" y="23236"/>
                </a:lnTo>
                <a:lnTo>
                  <a:pt x="188970" y="10691"/>
                </a:lnTo>
                <a:lnTo>
                  <a:pt x="179162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420509" y="4340431"/>
            <a:ext cx="240665" cy="2800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spc="5" dirty="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148533" y="4190662"/>
            <a:ext cx="1905" cy="19685"/>
          </a:xfrm>
          <a:custGeom>
            <a:avLst/>
            <a:gdLst/>
            <a:ahLst/>
            <a:cxnLst/>
            <a:rect l="l" t="t" r="r" b="b"/>
            <a:pathLst>
              <a:path w="1905" h="19685">
                <a:moveTo>
                  <a:pt x="1358" y="0"/>
                </a:moveTo>
                <a:lnTo>
                  <a:pt x="0" y="13487"/>
                </a:lnTo>
                <a:lnTo>
                  <a:pt x="1358" y="19664"/>
                </a:lnTo>
                <a:lnTo>
                  <a:pt x="1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82912" y="5462290"/>
            <a:ext cx="264795" cy="361315"/>
          </a:xfrm>
          <a:custGeom>
            <a:avLst/>
            <a:gdLst/>
            <a:ahLst/>
            <a:cxnLst/>
            <a:rect l="l" t="t" r="r" b="b"/>
            <a:pathLst>
              <a:path w="264794" h="361314">
                <a:moveTo>
                  <a:pt x="132219" y="0"/>
                </a:moveTo>
                <a:lnTo>
                  <a:pt x="90427" y="6741"/>
                </a:lnTo>
                <a:lnTo>
                  <a:pt x="54131" y="25513"/>
                </a:lnTo>
                <a:lnTo>
                  <a:pt x="25510" y="54137"/>
                </a:lnTo>
                <a:lnTo>
                  <a:pt x="6740" y="90432"/>
                </a:lnTo>
                <a:lnTo>
                  <a:pt x="0" y="132219"/>
                </a:lnTo>
                <a:lnTo>
                  <a:pt x="20659" y="200923"/>
                </a:lnTo>
                <a:lnTo>
                  <a:pt x="66120" y="275944"/>
                </a:lnTo>
                <a:lnTo>
                  <a:pt x="111560" y="336296"/>
                </a:lnTo>
                <a:lnTo>
                  <a:pt x="132219" y="361073"/>
                </a:lnTo>
                <a:lnTo>
                  <a:pt x="208669" y="275931"/>
                </a:lnTo>
                <a:lnTo>
                  <a:pt x="247911" y="223729"/>
                </a:lnTo>
                <a:lnTo>
                  <a:pt x="262373" y="182972"/>
                </a:lnTo>
                <a:lnTo>
                  <a:pt x="264439" y="132219"/>
                </a:lnTo>
                <a:lnTo>
                  <a:pt x="257696" y="90432"/>
                </a:lnTo>
                <a:lnTo>
                  <a:pt x="238921" y="54137"/>
                </a:lnTo>
                <a:lnTo>
                  <a:pt x="210296" y="25513"/>
                </a:lnTo>
                <a:lnTo>
                  <a:pt x="174002" y="6741"/>
                </a:lnTo>
                <a:lnTo>
                  <a:pt x="132219" y="0"/>
                </a:lnTo>
                <a:close/>
              </a:path>
            </a:pathLst>
          </a:custGeom>
          <a:solidFill>
            <a:srgbClr val="EC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79102" y="5458471"/>
            <a:ext cx="272415" cy="369570"/>
          </a:xfrm>
          <a:custGeom>
            <a:avLst/>
            <a:gdLst/>
            <a:ahLst/>
            <a:cxnLst/>
            <a:rect l="l" t="t" r="r" b="b"/>
            <a:pathLst>
              <a:path w="272414" h="369570">
                <a:moveTo>
                  <a:pt x="136029" y="0"/>
                </a:moveTo>
                <a:lnTo>
                  <a:pt x="83074" y="10691"/>
                </a:lnTo>
                <a:lnTo>
                  <a:pt x="39829" y="39852"/>
                </a:lnTo>
                <a:lnTo>
                  <a:pt x="10684" y="83089"/>
                </a:lnTo>
                <a:lnTo>
                  <a:pt x="0" y="136042"/>
                </a:lnTo>
                <a:lnTo>
                  <a:pt x="9836" y="180763"/>
                </a:lnTo>
                <a:lnTo>
                  <a:pt x="34434" y="231273"/>
                </a:lnTo>
                <a:lnTo>
                  <a:pt x="66430" y="281381"/>
                </a:lnTo>
                <a:lnTo>
                  <a:pt x="98457" y="324897"/>
                </a:lnTo>
                <a:lnTo>
                  <a:pt x="123151" y="355633"/>
                </a:lnTo>
                <a:lnTo>
                  <a:pt x="136944" y="369163"/>
                </a:lnTo>
                <a:lnTo>
                  <a:pt x="138544" y="367766"/>
                </a:lnTo>
                <a:lnTo>
                  <a:pt x="138938" y="367398"/>
                </a:lnTo>
                <a:lnTo>
                  <a:pt x="139090" y="367182"/>
                </a:lnTo>
                <a:lnTo>
                  <a:pt x="146152" y="359117"/>
                </a:lnTo>
                <a:lnTo>
                  <a:pt x="136093" y="359117"/>
                </a:lnTo>
                <a:lnTo>
                  <a:pt x="115432" y="334119"/>
                </a:lnTo>
                <a:lnTo>
                  <a:pt x="82661" y="291184"/>
                </a:lnTo>
                <a:lnTo>
                  <a:pt x="47375" y="238439"/>
                </a:lnTo>
                <a:lnTo>
                  <a:pt x="19167" y="184016"/>
                </a:lnTo>
                <a:lnTo>
                  <a:pt x="7632" y="136042"/>
                </a:lnTo>
                <a:lnTo>
                  <a:pt x="10242" y="110165"/>
                </a:lnTo>
                <a:lnTo>
                  <a:pt x="29567" y="64249"/>
                </a:lnTo>
                <a:lnTo>
                  <a:pt x="64247" y="29564"/>
                </a:lnTo>
                <a:lnTo>
                  <a:pt x="110152" y="10252"/>
                </a:lnTo>
                <a:lnTo>
                  <a:pt x="136029" y="7645"/>
                </a:lnTo>
                <a:lnTo>
                  <a:pt x="179161" y="7645"/>
                </a:lnTo>
                <a:lnTo>
                  <a:pt x="163437" y="2763"/>
                </a:lnTo>
                <a:lnTo>
                  <a:pt x="136029" y="0"/>
                </a:lnTo>
                <a:close/>
              </a:path>
              <a:path w="272414" h="369570">
                <a:moveTo>
                  <a:pt x="179161" y="7645"/>
                </a:moveTo>
                <a:lnTo>
                  <a:pt x="136029" y="7645"/>
                </a:lnTo>
                <a:lnTo>
                  <a:pt x="161901" y="10254"/>
                </a:lnTo>
                <a:lnTo>
                  <a:pt x="186001" y="17737"/>
                </a:lnTo>
                <a:lnTo>
                  <a:pt x="226809" y="45250"/>
                </a:lnTo>
                <a:lnTo>
                  <a:pt x="254333" y="86064"/>
                </a:lnTo>
                <a:lnTo>
                  <a:pt x="264426" y="136042"/>
                </a:lnTo>
                <a:lnTo>
                  <a:pt x="252923" y="186067"/>
                </a:lnTo>
                <a:lnTo>
                  <a:pt x="224783" y="240852"/>
                </a:lnTo>
                <a:lnTo>
                  <a:pt x="189562" y="292932"/>
                </a:lnTo>
                <a:lnTo>
                  <a:pt x="156813" y="334842"/>
                </a:lnTo>
                <a:lnTo>
                  <a:pt x="136093" y="359117"/>
                </a:lnTo>
                <a:lnTo>
                  <a:pt x="146152" y="359117"/>
                </a:lnTo>
                <a:lnTo>
                  <a:pt x="176225" y="322864"/>
                </a:lnTo>
                <a:lnTo>
                  <a:pt x="207824" y="280425"/>
                </a:lnTo>
                <a:lnTo>
                  <a:pt x="238924" y="231584"/>
                </a:lnTo>
                <a:lnTo>
                  <a:pt x="262636" y="181677"/>
                </a:lnTo>
                <a:lnTo>
                  <a:pt x="272072" y="136042"/>
                </a:lnTo>
                <a:lnTo>
                  <a:pt x="269306" y="108625"/>
                </a:lnTo>
                <a:lnTo>
                  <a:pt x="248825" y="59977"/>
                </a:lnTo>
                <a:lnTo>
                  <a:pt x="212072" y="23231"/>
                </a:lnTo>
                <a:lnTo>
                  <a:pt x="188967" y="10690"/>
                </a:lnTo>
                <a:lnTo>
                  <a:pt x="179161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41276" y="4697181"/>
            <a:ext cx="548005" cy="818515"/>
          </a:xfrm>
          <a:custGeom>
            <a:avLst/>
            <a:gdLst/>
            <a:ahLst/>
            <a:cxnLst/>
            <a:rect l="l" t="t" r="r" b="b"/>
            <a:pathLst>
              <a:path w="548005" h="818514">
                <a:moveTo>
                  <a:pt x="0" y="736117"/>
                </a:moveTo>
                <a:lnTo>
                  <a:pt x="12420" y="817968"/>
                </a:lnTo>
                <a:lnTo>
                  <a:pt x="91935" y="794931"/>
                </a:lnTo>
                <a:lnTo>
                  <a:pt x="55067" y="771347"/>
                </a:lnTo>
                <a:lnTo>
                  <a:pt x="62526" y="759701"/>
                </a:lnTo>
                <a:lnTo>
                  <a:pt x="36868" y="759701"/>
                </a:lnTo>
                <a:lnTo>
                  <a:pt x="0" y="736117"/>
                </a:lnTo>
                <a:close/>
              </a:path>
              <a:path w="548005" h="818514">
                <a:moveTo>
                  <a:pt x="535952" y="0"/>
                </a:moveTo>
                <a:lnTo>
                  <a:pt x="456209" y="22237"/>
                </a:lnTo>
                <a:lnTo>
                  <a:pt x="492836" y="46189"/>
                </a:lnTo>
                <a:lnTo>
                  <a:pt x="36868" y="759701"/>
                </a:lnTo>
                <a:lnTo>
                  <a:pt x="62526" y="759701"/>
                </a:lnTo>
                <a:lnTo>
                  <a:pt x="475250" y="114387"/>
                </a:lnTo>
                <a:lnTo>
                  <a:pt x="510921" y="58026"/>
                </a:lnTo>
                <a:lnTo>
                  <a:pt x="544159" y="58026"/>
                </a:lnTo>
                <a:lnTo>
                  <a:pt x="535952" y="0"/>
                </a:lnTo>
                <a:close/>
              </a:path>
              <a:path w="548005" h="818514">
                <a:moveTo>
                  <a:pt x="544159" y="58026"/>
                </a:moveTo>
                <a:lnTo>
                  <a:pt x="510921" y="58026"/>
                </a:lnTo>
                <a:lnTo>
                  <a:pt x="547547" y="81978"/>
                </a:lnTo>
                <a:lnTo>
                  <a:pt x="544159" y="58026"/>
                </a:lnTo>
                <a:close/>
              </a:path>
            </a:pathLst>
          </a:custGeom>
          <a:solidFill>
            <a:srgbClr val="6E6F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430343" y="4598612"/>
            <a:ext cx="953769" cy="204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b="1" spc="20" dirty="0">
                <a:solidFill>
                  <a:srgbClr val="231F20"/>
                </a:solidFill>
                <a:latin typeface="Calibri"/>
                <a:cs typeface="Calibri"/>
              </a:rPr>
              <a:t>Ю</a:t>
            </a:r>
            <a:r>
              <a:rPr sz="1150" b="1" spc="-10" dirty="0">
                <a:solidFill>
                  <a:srgbClr val="231F20"/>
                </a:solidFill>
                <a:latin typeface="Calibri"/>
                <a:cs typeface="Calibri"/>
              </a:rPr>
              <a:t>г</a:t>
            </a:r>
            <a:r>
              <a:rPr sz="1150" b="1" spc="10" dirty="0">
                <a:solidFill>
                  <a:srgbClr val="231F20"/>
                </a:solidFill>
                <a:latin typeface="Calibri"/>
                <a:cs typeface="Calibri"/>
              </a:rPr>
              <a:t>о</a:t>
            </a:r>
            <a:r>
              <a:rPr sz="1150" b="1" dirty="0">
                <a:solidFill>
                  <a:srgbClr val="231F20"/>
                </a:solidFill>
                <a:latin typeface="Calibri"/>
                <a:cs typeface="Calibri"/>
              </a:rPr>
              <a:t>-</a:t>
            </a:r>
            <a:r>
              <a:rPr sz="1150" b="1" spc="10" dirty="0">
                <a:solidFill>
                  <a:srgbClr val="231F20"/>
                </a:solidFill>
                <a:latin typeface="Calibri"/>
                <a:cs typeface="Calibri"/>
              </a:rPr>
              <a:t>Западная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25884" y="5439229"/>
            <a:ext cx="566420" cy="5861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20"/>
              </a:spcBef>
            </a:pPr>
            <a:r>
              <a:rPr sz="1650" b="1" spc="1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150" b="1" spc="5" dirty="0">
                <a:solidFill>
                  <a:srgbClr val="FFFFFF"/>
                </a:solidFill>
                <a:latin typeface="Calibri"/>
                <a:cs typeface="Calibri"/>
              </a:rPr>
              <a:t>Вну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150" b="1" spc="10" dirty="0">
                <a:solidFill>
                  <a:srgbClr val="FFFFFF"/>
                </a:solidFill>
                <a:latin typeface="Calibri"/>
                <a:cs typeface="Calibri"/>
              </a:rPr>
              <a:t>ово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00493" y="4363060"/>
            <a:ext cx="2230120" cy="74764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b="1" spc="10" dirty="0">
                <a:solidFill>
                  <a:srgbClr val="EC2227"/>
                </a:solidFill>
                <a:latin typeface="Calibri"/>
                <a:cs typeface="Calibri"/>
              </a:rPr>
              <a:t>Шереметьево</a:t>
            </a:r>
            <a:r>
              <a:rPr sz="1500" b="1" spc="-60" dirty="0">
                <a:solidFill>
                  <a:srgbClr val="EC2227"/>
                </a:solidFill>
                <a:latin typeface="Calibri"/>
                <a:cs typeface="Calibri"/>
              </a:rPr>
              <a:t> </a:t>
            </a:r>
            <a:r>
              <a:rPr sz="1500" b="1" spc="5" dirty="0">
                <a:solidFill>
                  <a:srgbClr val="EC2227"/>
                </a:solidFill>
                <a:latin typeface="Calibri"/>
                <a:cs typeface="Calibri"/>
              </a:rPr>
              <a:t>-</a:t>
            </a:r>
            <a:endParaRPr sz="1500" dirty="0">
              <a:latin typeface="Calibri"/>
              <a:cs typeface="Calibri"/>
            </a:endParaRPr>
          </a:p>
          <a:p>
            <a:pPr marL="12700" marR="5080">
              <a:lnSpc>
                <a:spcPts val="1870"/>
              </a:lnSpc>
              <a:spcBef>
                <a:spcPts val="70"/>
              </a:spcBef>
            </a:pP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м. Речной вокзал</a:t>
            </a:r>
            <a:r>
              <a:rPr sz="15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(Му-29),  </a:t>
            </a:r>
            <a:r>
              <a:rPr lang="ru-RU" sz="1500" b="1" spc="-30" dirty="0" smtClean="0">
                <a:solidFill>
                  <a:srgbClr val="FFFFFF"/>
                </a:solidFill>
                <a:latin typeface="Calibri"/>
                <a:cs typeface="Calibri"/>
              </a:rPr>
              <a:t>м. </a:t>
            </a:r>
            <a:r>
              <a:rPr lang="ru-RU" sz="1500" b="1" spc="-30" dirty="0" err="1" smtClean="0">
                <a:solidFill>
                  <a:srgbClr val="FFFFFF"/>
                </a:solidFill>
                <a:latin typeface="Calibri"/>
                <a:cs typeface="Calibri"/>
              </a:rPr>
              <a:t>Крылатское</a:t>
            </a:r>
            <a:r>
              <a:rPr sz="1500" b="1" spc="3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500" b="1" spc="3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10" dirty="0" smtClean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500" b="1" spc="10" dirty="0" err="1" smtClean="0">
                <a:solidFill>
                  <a:srgbClr val="FFFFFF"/>
                </a:solidFill>
                <a:latin typeface="Calibri"/>
                <a:cs typeface="Calibri"/>
              </a:rPr>
              <a:t>Му</a:t>
            </a:r>
            <a:r>
              <a:rPr sz="1500" b="1" spc="10" dirty="0" smtClean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ru-RU" sz="1500" b="1" spc="10" dirty="0" smtClean="0">
                <a:solidFill>
                  <a:srgbClr val="FFFFFF"/>
                </a:solidFill>
                <a:latin typeface="Calibri"/>
                <a:cs typeface="Calibri"/>
              </a:rPr>
              <a:t>31</a:t>
            </a:r>
            <a:r>
              <a:rPr sz="1500" b="1" spc="10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00298" y="5240412"/>
            <a:ext cx="2156460" cy="4875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b="1" spc="10" dirty="0">
                <a:solidFill>
                  <a:srgbClr val="EC2227"/>
                </a:solidFill>
                <a:latin typeface="Calibri"/>
                <a:cs typeface="Calibri"/>
              </a:rPr>
              <a:t>Внуково</a:t>
            </a:r>
            <a:r>
              <a:rPr sz="1500" b="1" dirty="0">
                <a:solidFill>
                  <a:srgbClr val="EC2227"/>
                </a:solidFill>
                <a:latin typeface="Calibri"/>
                <a:cs typeface="Calibri"/>
              </a:rPr>
              <a:t> </a:t>
            </a:r>
            <a:r>
              <a:rPr sz="1500" b="1" spc="5" dirty="0">
                <a:solidFill>
                  <a:srgbClr val="EC2227"/>
                </a:solidFill>
                <a:latin typeface="Calibri"/>
                <a:cs typeface="Calibri"/>
              </a:rPr>
              <a:t>-</a:t>
            </a:r>
            <a:endParaRPr sz="1500" dirty="0">
              <a:latin typeface="Calibri"/>
              <a:cs typeface="Calibri"/>
            </a:endParaRPr>
          </a:p>
          <a:p>
            <a:pPr marL="12700" marR="5080">
              <a:lnSpc>
                <a:spcPct val="103899"/>
              </a:lnSpc>
            </a:pP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м. Юго-Западная (Му-26)  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00298" y="6081790"/>
            <a:ext cx="2103755" cy="734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b="1" spc="5" dirty="0">
                <a:solidFill>
                  <a:srgbClr val="EC2227"/>
                </a:solidFill>
                <a:latin typeface="Calibri"/>
                <a:cs typeface="Calibri"/>
              </a:rPr>
              <a:t>Домодедово</a:t>
            </a:r>
            <a:r>
              <a:rPr sz="1500" b="1" dirty="0">
                <a:solidFill>
                  <a:srgbClr val="EC2227"/>
                </a:solidFill>
                <a:latin typeface="Calibri"/>
                <a:cs typeface="Calibri"/>
              </a:rPr>
              <a:t> </a:t>
            </a:r>
            <a:r>
              <a:rPr sz="1500" b="1" spc="5" dirty="0">
                <a:solidFill>
                  <a:srgbClr val="EC2227"/>
                </a:solidFill>
                <a:latin typeface="Calibri"/>
                <a:cs typeface="Calibri"/>
              </a:rPr>
              <a:t>-</a:t>
            </a:r>
            <a:endParaRPr sz="15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м. </a:t>
            </a:r>
            <a:r>
              <a:rPr sz="1500" b="1" spc="10" dirty="0" err="1" smtClean="0">
                <a:solidFill>
                  <a:srgbClr val="FFFFFF"/>
                </a:solidFill>
                <a:latin typeface="Calibri"/>
                <a:cs typeface="Calibri"/>
              </a:rPr>
              <a:t>Ма</a:t>
            </a:r>
            <a:r>
              <a:rPr lang="ru-RU" sz="1500" b="1" spc="10" dirty="0" err="1" smtClean="0">
                <a:solidFill>
                  <a:srgbClr val="FFFFFF"/>
                </a:solidFill>
                <a:latin typeface="Calibri"/>
                <a:cs typeface="Calibri"/>
              </a:rPr>
              <a:t>рксистская</a:t>
            </a:r>
            <a:r>
              <a:rPr sz="15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500" b="1" spc="10" dirty="0" err="1" smtClean="0">
                <a:solidFill>
                  <a:srgbClr val="FFFFFF"/>
                </a:solidFill>
                <a:latin typeface="Calibri"/>
                <a:cs typeface="Calibri"/>
              </a:rPr>
              <a:t>Му</a:t>
            </a:r>
            <a:r>
              <a:rPr sz="1500" b="1" spc="10" dirty="0" smtClean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ru-RU" sz="1500" b="1" spc="10" dirty="0" smtClean="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r>
              <a:rPr sz="1500" b="1" spc="10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5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м. Чертановская</a:t>
            </a:r>
            <a:r>
              <a:rPr sz="15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(Му-10)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21801" y="2227725"/>
            <a:ext cx="1963420" cy="12280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243204">
              <a:lnSpc>
                <a:spcPct val="103899"/>
              </a:lnSpc>
              <a:spcBef>
                <a:spcPts val="60"/>
              </a:spcBef>
            </a:pPr>
            <a:r>
              <a:rPr sz="1500" b="1" spc="10" dirty="0">
                <a:solidFill>
                  <a:srgbClr val="EC2227"/>
                </a:solidFill>
                <a:latin typeface="Calibri"/>
                <a:cs typeface="Calibri"/>
              </a:rPr>
              <a:t>Ярославский,  Ленинградский,  </a:t>
            </a:r>
            <a:r>
              <a:rPr sz="1500" b="1" spc="15" dirty="0">
                <a:solidFill>
                  <a:srgbClr val="EC2227"/>
                </a:solidFill>
                <a:latin typeface="Calibri"/>
                <a:cs typeface="Calibri"/>
              </a:rPr>
              <a:t>Казанский</a:t>
            </a:r>
            <a:r>
              <a:rPr sz="1500" b="1" spc="-80" dirty="0">
                <a:solidFill>
                  <a:srgbClr val="EC2227"/>
                </a:solidFill>
                <a:latin typeface="Calibri"/>
                <a:cs typeface="Calibri"/>
              </a:rPr>
              <a:t> </a:t>
            </a:r>
            <a:r>
              <a:rPr sz="1500" b="1" spc="15" dirty="0">
                <a:solidFill>
                  <a:srgbClr val="EC2227"/>
                </a:solidFill>
                <a:latin typeface="Calibri"/>
                <a:cs typeface="Calibri"/>
              </a:rPr>
              <a:t>вокзалы:</a:t>
            </a:r>
            <a:endParaRPr sz="1500" dirty="0">
              <a:latin typeface="Calibri"/>
              <a:cs typeface="Calibri"/>
            </a:endParaRPr>
          </a:p>
          <a:p>
            <a:pPr marL="12700" marR="5080">
              <a:lnSpc>
                <a:spcPts val="1870"/>
              </a:lnSpc>
              <a:spcBef>
                <a:spcPts val="70"/>
              </a:spcBef>
            </a:pP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м. </a:t>
            </a:r>
            <a:r>
              <a:rPr sz="1500" b="1" spc="5" dirty="0">
                <a:solidFill>
                  <a:srgbClr val="FFFFFF"/>
                </a:solidFill>
                <a:latin typeface="Calibri"/>
                <a:cs typeface="Calibri"/>
              </a:rPr>
              <a:t>Сокольники </a:t>
            </a: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(Му-21)  м. </a:t>
            </a:r>
            <a:r>
              <a:rPr sz="1500" b="1" spc="5" dirty="0">
                <a:solidFill>
                  <a:srgbClr val="FFFFFF"/>
                </a:solidFill>
                <a:latin typeface="Calibri"/>
                <a:cs typeface="Calibri"/>
              </a:rPr>
              <a:t>Бауманская </a:t>
            </a: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(Му-8</a:t>
            </a:r>
            <a:r>
              <a:rPr sz="1500" b="1" spc="10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279208" y="3514180"/>
            <a:ext cx="2114550" cy="4965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b="1" spc="10" dirty="0">
                <a:solidFill>
                  <a:srgbClr val="EC2227"/>
                </a:solidFill>
                <a:latin typeface="Calibri"/>
                <a:cs typeface="Calibri"/>
              </a:rPr>
              <a:t>Павелецкий </a:t>
            </a:r>
            <a:r>
              <a:rPr sz="1500" b="1" spc="15" dirty="0">
                <a:solidFill>
                  <a:srgbClr val="EC2227"/>
                </a:solidFill>
                <a:latin typeface="Calibri"/>
                <a:cs typeface="Calibri"/>
              </a:rPr>
              <a:t>вокзал</a:t>
            </a:r>
            <a:r>
              <a:rPr sz="1500" b="1" spc="-15" dirty="0">
                <a:solidFill>
                  <a:srgbClr val="EC2227"/>
                </a:solidFill>
                <a:latin typeface="Calibri"/>
                <a:cs typeface="Calibri"/>
              </a:rPr>
              <a:t> </a:t>
            </a:r>
            <a:r>
              <a:rPr sz="1500" b="1" spc="5" dirty="0">
                <a:solidFill>
                  <a:srgbClr val="EC2227"/>
                </a:solidFill>
                <a:latin typeface="Calibri"/>
                <a:cs typeface="Calibri"/>
              </a:rPr>
              <a:t>-</a:t>
            </a:r>
            <a:endParaRPr sz="15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м. Добрынинская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(Му-6)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90686" y="1564551"/>
            <a:ext cx="1012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ВОКЗАЛЫ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040712" y="3047845"/>
            <a:ext cx="974090" cy="309245"/>
          </a:xfrm>
          <a:custGeom>
            <a:avLst/>
            <a:gdLst/>
            <a:ahLst/>
            <a:cxnLst/>
            <a:rect l="l" t="t" r="r" b="b"/>
            <a:pathLst>
              <a:path w="974089" h="309245">
                <a:moveTo>
                  <a:pt x="20789" y="233908"/>
                </a:moveTo>
                <a:lnTo>
                  <a:pt x="52288" y="235762"/>
                </a:lnTo>
                <a:lnTo>
                  <a:pt x="83067" y="237472"/>
                </a:lnTo>
                <a:lnTo>
                  <a:pt x="113851" y="239146"/>
                </a:lnTo>
                <a:lnTo>
                  <a:pt x="145364" y="240893"/>
                </a:lnTo>
                <a:lnTo>
                  <a:pt x="124076" y="194708"/>
                </a:lnTo>
                <a:lnTo>
                  <a:pt x="102804" y="148898"/>
                </a:lnTo>
                <a:lnTo>
                  <a:pt x="81590" y="103363"/>
                </a:lnTo>
                <a:lnTo>
                  <a:pt x="60474" y="58001"/>
                </a:lnTo>
                <a:lnTo>
                  <a:pt x="39497" y="12712"/>
                </a:lnTo>
                <a:lnTo>
                  <a:pt x="51833" y="9629"/>
                </a:lnTo>
                <a:lnTo>
                  <a:pt x="63627" y="6556"/>
                </a:lnTo>
                <a:lnTo>
                  <a:pt x="75630" y="3382"/>
                </a:lnTo>
                <a:lnTo>
                  <a:pt x="88595" y="0"/>
                </a:lnTo>
                <a:lnTo>
                  <a:pt x="123788" y="29315"/>
                </a:lnTo>
                <a:lnTo>
                  <a:pt x="159387" y="58718"/>
                </a:lnTo>
                <a:lnTo>
                  <a:pt x="195123" y="88200"/>
                </a:lnTo>
                <a:lnTo>
                  <a:pt x="230726" y="117749"/>
                </a:lnTo>
                <a:lnTo>
                  <a:pt x="265925" y="147358"/>
                </a:lnTo>
                <a:lnTo>
                  <a:pt x="305088" y="153365"/>
                </a:lnTo>
                <a:lnTo>
                  <a:pt x="344285" y="159400"/>
                </a:lnTo>
                <a:lnTo>
                  <a:pt x="383523" y="165431"/>
                </a:lnTo>
                <a:lnTo>
                  <a:pt x="422808" y="171424"/>
                </a:lnTo>
                <a:lnTo>
                  <a:pt x="472886" y="157032"/>
                </a:lnTo>
                <a:lnTo>
                  <a:pt x="523028" y="143317"/>
                </a:lnTo>
                <a:lnTo>
                  <a:pt x="573247" y="130176"/>
                </a:lnTo>
                <a:lnTo>
                  <a:pt x="623554" y="117509"/>
                </a:lnTo>
                <a:lnTo>
                  <a:pt x="673959" y="105215"/>
                </a:lnTo>
                <a:lnTo>
                  <a:pt x="724474" y="93193"/>
                </a:lnTo>
                <a:lnTo>
                  <a:pt x="775111" y="81341"/>
                </a:lnTo>
                <a:lnTo>
                  <a:pt x="825881" y="69557"/>
                </a:lnTo>
                <a:lnTo>
                  <a:pt x="864950" y="67364"/>
                </a:lnTo>
                <a:lnTo>
                  <a:pt x="894086" y="67964"/>
                </a:lnTo>
                <a:lnTo>
                  <a:pt x="916706" y="73783"/>
                </a:lnTo>
                <a:lnTo>
                  <a:pt x="936231" y="87249"/>
                </a:lnTo>
                <a:lnTo>
                  <a:pt x="945940" y="88165"/>
                </a:lnTo>
                <a:lnTo>
                  <a:pt x="954752" y="90244"/>
                </a:lnTo>
                <a:lnTo>
                  <a:pt x="962657" y="93455"/>
                </a:lnTo>
                <a:lnTo>
                  <a:pt x="969644" y="97764"/>
                </a:lnTo>
                <a:lnTo>
                  <a:pt x="973797" y="104838"/>
                </a:lnTo>
                <a:lnTo>
                  <a:pt x="972705" y="105054"/>
                </a:lnTo>
                <a:lnTo>
                  <a:pt x="970114" y="111239"/>
                </a:lnTo>
                <a:lnTo>
                  <a:pt x="942476" y="145094"/>
                </a:lnTo>
                <a:lnTo>
                  <a:pt x="909616" y="165908"/>
                </a:lnTo>
                <a:lnTo>
                  <a:pt x="873640" y="179685"/>
                </a:lnTo>
                <a:lnTo>
                  <a:pt x="836650" y="192430"/>
                </a:lnTo>
                <a:lnTo>
                  <a:pt x="848312" y="205027"/>
                </a:lnTo>
                <a:lnTo>
                  <a:pt x="854302" y="220603"/>
                </a:lnTo>
                <a:lnTo>
                  <a:pt x="855068" y="235158"/>
                </a:lnTo>
                <a:lnTo>
                  <a:pt x="851065" y="244690"/>
                </a:lnTo>
                <a:lnTo>
                  <a:pt x="835459" y="254636"/>
                </a:lnTo>
                <a:lnTo>
                  <a:pt x="806946" y="266509"/>
                </a:lnTo>
                <a:lnTo>
                  <a:pt x="773550" y="276305"/>
                </a:lnTo>
                <a:lnTo>
                  <a:pt x="743292" y="280022"/>
                </a:lnTo>
                <a:lnTo>
                  <a:pt x="739533" y="280746"/>
                </a:lnTo>
                <a:lnTo>
                  <a:pt x="735164" y="274993"/>
                </a:lnTo>
                <a:lnTo>
                  <a:pt x="734021" y="272669"/>
                </a:lnTo>
                <a:lnTo>
                  <a:pt x="727202" y="272326"/>
                </a:lnTo>
                <a:lnTo>
                  <a:pt x="725652" y="272402"/>
                </a:lnTo>
                <a:lnTo>
                  <a:pt x="718489" y="272072"/>
                </a:lnTo>
                <a:lnTo>
                  <a:pt x="714476" y="272364"/>
                </a:lnTo>
                <a:lnTo>
                  <a:pt x="710958" y="270916"/>
                </a:lnTo>
                <a:lnTo>
                  <a:pt x="708736" y="267906"/>
                </a:lnTo>
                <a:lnTo>
                  <a:pt x="706577" y="264706"/>
                </a:lnTo>
                <a:lnTo>
                  <a:pt x="705408" y="259854"/>
                </a:lnTo>
                <a:lnTo>
                  <a:pt x="705929" y="253504"/>
                </a:lnTo>
                <a:lnTo>
                  <a:pt x="680267" y="261231"/>
                </a:lnTo>
                <a:lnTo>
                  <a:pt x="630431" y="270906"/>
                </a:lnTo>
                <a:lnTo>
                  <a:pt x="565438" y="281396"/>
                </a:lnTo>
                <a:lnTo>
                  <a:pt x="494301" y="291567"/>
                </a:lnTo>
                <a:lnTo>
                  <a:pt x="426037" y="300283"/>
                </a:lnTo>
                <a:lnTo>
                  <a:pt x="369660" y="306409"/>
                </a:lnTo>
                <a:lnTo>
                  <a:pt x="334187" y="308813"/>
                </a:lnTo>
                <a:lnTo>
                  <a:pt x="288707" y="308155"/>
                </a:lnTo>
                <a:lnTo>
                  <a:pt x="243157" y="307143"/>
                </a:lnTo>
                <a:lnTo>
                  <a:pt x="197545" y="305702"/>
                </a:lnTo>
                <a:lnTo>
                  <a:pt x="151879" y="303758"/>
                </a:lnTo>
                <a:lnTo>
                  <a:pt x="129451" y="273875"/>
                </a:lnTo>
                <a:lnTo>
                  <a:pt x="97153" y="264979"/>
                </a:lnTo>
                <a:lnTo>
                  <a:pt x="64673" y="255925"/>
                </a:lnTo>
                <a:lnTo>
                  <a:pt x="32219" y="246902"/>
                </a:lnTo>
                <a:lnTo>
                  <a:pt x="0" y="238099"/>
                </a:lnTo>
                <a:lnTo>
                  <a:pt x="711" y="235204"/>
                </a:lnTo>
                <a:lnTo>
                  <a:pt x="12433" y="233908"/>
                </a:lnTo>
                <a:lnTo>
                  <a:pt x="20789" y="233908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5948" y="5669117"/>
            <a:ext cx="786765" cy="249554"/>
          </a:xfrm>
          <a:custGeom>
            <a:avLst/>
            <a:gdLst/>
            <a:ahLst/>
            <a:cxnLst/>
            <a:rect l="l" t="t" r="r" b="b"/>
            <a:pathLst>
              <a:path w="786765" h="249554">
                <a:moveTo>
                  <a:pt x="769924" y="188963"/>
                </a:moveTo>
                <a:lnTo>
                  <a:pt x="744474" y="190466"/>
                </a:lnTo>
                <a:lnTo>
                  <a:pt x="719605" y="191850"/>
                </a:lnTo>
                <a:lnTo>
                  <a:pt x="694735" y="193204"/>
                </a:lnTo>
                <a:lnTo>
                  <a:pt x="669277" y="194614"/>
                </a:lnTo>
                <a:lnTo>
                  <a:pt x="690778" y="148018"/>
                </a:lnTo>
                <a:lnTo>
                  <a:pt x="712244" y="101866"/>
                </a:lnTo>
                <a:lnTo>
                  <a:pt x="733610" y="56001"/>
                </a:lnTo>
                <a:lnTo>
                  <a:pt x="754811" y="10261"/>
                </a:lnTo>
                <a:lnTo>
                  <a:pt x="744842" y="7770"/>
                </a:lnTo>
                <a:lnTo>
                  <a:pt x="735312" y="5287"/>
                </a:lnTo>
                <a:lnTo>
                  <a:pt x="725613" y="2726"/>
                </a:lnTo>
                <a:lnTo>
                  <a:pt x="715137" y="0"/>
                </a:lnTo>
                <a:lnTo>
                  <a:pt x="679539" y="29615"/>
                </a:lnTo>
                <a:lnTo>
                  <a:pt x="643513" y="59339"/>
                </a:lnTo>
                <a:lnTo>
                  <a:pt x="607486" y="89155"/>
                </a:lnTo>
                <a:lnTo>
                  <a:pt x="571881" y="119049"/>
                </a:lnTo>
                <a:lnTo>
                  <a:pt x="540243" y="123900"/>
                </a:lnTo>
                <a:lnTo>
                  <a:pt x="508576" y="128774"/>
                </a:lnTo>
                <a:lnTo>
                  <a:pt x="476878" y="133644"/>
                </a:lnTo>
                <a:lnTo>
                  <a:pt x="445147" y="138480"/>
                </a:lnTo>
                <a:lnTo>
                  <a:pt x="398902" y="125241"/>
                </a:lnTo>
                <a:lnTo>
                  <a:pt x="352587" y="112699"/>
                </a:lnTo>
                <a:lnTo>
                  <a:pt x="306188" y="100733"/>
                </a:lnTo>
                <a:lnTo>
                  <a:pt x="259694" y="89220"/>
                </a:lnTo>
                <a:lnTo>
                  <a:pt x="213089" y="78039"/>
                </a:lnTo>
                <a:lnTo>
                  <a:pt x="166360" y="67068"/>
                </a:lnTo>
                <a:lnTo>
                  <a:pt x="119494" y="56184"/>
                </a:lnTo>
                <a:lnTo>
                  <a:pt x="87929" y="54418"/>
                </a:lnTo>
                <a:lnTo>
                  <a:pt x="64393" y="54905"/>
                </a:lnTo>
                <a:lnTo>
                  <a:pt x="46122" y="59606"/>
                </a:lnTo>
                <a:lnTo>
                  <a:pt x="30353" y="70484"/>
                </a:lnTo>
                <a:lnTo>
                  <a:pt x="22503" y="71221"/>
                </a:lnTo>
                <a:lnTo>
                  <a:pt x="15381" y="72897"/>
                </a:lnTo>
                <a:lnTo>
                  <a:pt x="8994" y="75489"/>
                </a:lnTo>
                <a:lnTo>
                  <a:pt x="3352" y="78968"/>
                </a:lnTo>
                <a:lnTo>
                  <a:pt x="0" y="84696"/>
                </a:lnTo>
                <a:lnTo>
                  <a:pt x="876" y="84874"/>
                </a:lnTo>
                <a:lnTo>
                  <a:pt x="2971" y="89865"/>
                </a:lnTo>
                <a:lnTo>
                  <a:pt x="25303" y="117220"/>
                </a:lnTo>
                <a:lnTo>
                  <a:pt x="51849" y="134034"/>
                </a:lnTo>
                <a:lnTo>
                  <a:pt x="80911" y="145159"/>
                </a:lnTo>
                <a:lnTo>
                  <a:pt x="110794" y="155447"/>
                </a:lnTo>
                <a:lnTo>
                  <a:pt x="101370" y="165632"/>
                </a:lnTo>
                <a:lnTo>
                  <a:pt x="96532" y="178219"/>
                </a:lnTo>
                <a:lnTo>
                  <a:pt x="95914" y="189977"/>
                </a:lnTo>
                <a:lnTo>
                  <a:pt x="99148" y="197675"/>
                </a:lnTo>
                <a:lnTo>
                  <a:pt x="111760" y="205713"/>
                </a:lnTo>
                <a:lnTo>
                  <a:pt x="134797" y="215307"/>
                </a:lnTo>
                <a:lnTo>
                  <a:pt x="161778" y="223223"/>
                </a:lnTo>
                <a:lnTo>
                  <a:pt x="186220" y="226225"/>
                </a:lnTo>
                <a:lnTo>
                  <a:pt x="189242" y="226809"/>
                </a:lnTo>
                <a:lnTo>
                  <a:pt x="192798" y="222161"/>
                </a:lnTo>
                <a:lnTo>
                  <a:pt x="193713" y="220281"/>
                </a:lnTo>
                <a:lnTo>
                  <a:pt x="199212" y="220002"/>
                </a:lnTo>
                <a:lnTo>
                  <a:pt x="200469" y="220065"/>
                </a:lnTo>
                <a:lnTo>
                  <a:pt x="206260" y="219798"/>
                </a:lnTo>
                <a:lnTo>
                  <a:pt x="209511" y="220027"/>
                </a:lnTo>
                <a:lnTo>
                  <a:pt x="212344" y="218859"/>
                </a:lnTo>
                <a:lnTo>
                  <a:pt x="214134" y="216433"/>
                </a:lnTo>
                <a:lnTo>
                  <a:pt x="215887" y="213842"/>
                </a:lnTo>
                <a:lnTo>
                  <a:pt x="216827" y="209930"/>
                </a:lnTo>
                <a:lnTo>
                  <a:pt x="216408" y="204800"/>
                </a:lnTo>
                <a:lnTo>
                  <a:pt x="242690" y="212260"/>
                </a:lnTo>
                <a:lnTo>
                  <a:pt x="293901" y="221655"/>
                </a:lnTo>
                <a:lnTo>
                  <a:pt x="358474" y="231530"/>
                </a:lnTo>
                <a:lnTo>
                  <a:pt x="424846" y="240429"/>
                </a:lnTo>
                <a:lnTo>
                  <a:pt x="481452" y="246897"/>
                </a:lnTo>
                <a:lnTo>
                  <a:pt x="516724" y="249478"/>
                </a:lnTo>
                <a:lnTo>
                  <a:pt x="553473" y="248946"/>
                </a:lnTo>
                <a:lnTo>
                  <a:pt x="627127" y="246964"/>
                </a:lnTo>
                <a:lnTo>
                  <a:pt x="668079" y="242656"/>
                </a:lnTo>
                <a:lnTo>
                  <a:pt x="682129" y="221246"/>
                </a:lnTo>
                <a:lnTo>
                  <a:pt x="708224" y="214064"/>
                </a:lnTo>
                <a:lnTo>
                  <a:pt x="734464" y="206752"/>
                </a:lnTo>
                <a:lnTo>
                  <a:pt x="760684" y="199465"/>
                </a:lnTo>
                <a:lnTo>
                  <a:pt x="786714" y="192354"/>
                </a:lnTo>
                <a:lnTo>
                  <a:pt x="786142" y="190004"/>
                </a:lnTo>
                <a:lnTo>
                  <a:pt x="776681" y="188963"/>
                </a:lnTo>
                <a:lnTo>
                  <a:pt x="769924" y="18896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952256" y="1074963"/>
            <a:ext cx="836294" cy="265430"/>
          </a:xfrm>
          <a:custGeom>
            <a:avLst/>
            <a:gdLst/>
            <a:ahLst/>
            <a:cxnLst/>
            <a:rect l="l" t="t" r="r" b="b"/>
            <a:pathLst>
              <a:path w="836294" h="265430">
                <a:moveTo>
                  <a:pt x="17843" y="200748"/>
                </a:moveTo>
                <a:lnTo>
                  <a:pt x="44876" y="202342"/>
                </a:lnTo>
                <a:lnTo>
                  <a:pt x="71293" y="203814"/>
                </a:lnTo>
                <a:lnTo>
                  <a:pt x="97712" y="205254"/>
                </a:lnTo>
                <a:lnTo>
                  <a:pt x="124752" y="206756"/>
                </a:lnTo>
                <a:lnTo>
                  <a:pt x="101917" y="157259"/>
                </a:lnTo>
                <a:lnTo>
                  <a:pt x="79119" y="108232"/>
                </a:lnTo>
                <a:lnTo>
                  <a:pt x="56423" y="59505"/>
                </a:lnTo>
                <a:lnTo>
                  <a:pt x="33896" y="10909"/>
                </a:lnTo>
                <a:lnTo>
                  <a:pt x="44486" y="8267"/>
                </a:lnTo>
                <a:lnTo>
                  <a:pt x="54610" y="5630"/>
                </a:lnTo>
                <a:lnTo>
                  <a:pt x="64914" y="2906"/>
                </a:lnTo>
                <a:lnTo>
                  <a:pt x="76047" y="0"/>
                </a:lnTo>
                <a:lnTo>
                  <a:pt x="113860" y="31465"/>
                </a:lnTo>
                <a:lnTo>
                  <a:pt x="152130" y="63042"/>
                </a:lnTo>
                <a:lnTo>
                  <a:pt x="190404" y="94715"/>
                </a:lnTo>
                <a:lnTo>
                  <a:pt x="228231" y="126466"/>
                </a:lnTo>
                <a:lnTo>
                  <a:pt x="261841" y="131623"/>
                </a:lnTo>
                <a:lnTo>
                  <a:pt x="295481" y="136807"/>
                </a:lnTo>
                <a:lnTo>
                  <a:pt x="329155" y="141986"/>
                </a:lnTo>
                <a:lnTo>
                  <a:pt x="362864" y="147129"/>
                </a:lnTo>
                <a:lnTo>
                  <a:pt x="411991" y="133064"/>
                </a:lnTo>
                <a:lnTo>
                  <a:pt x="461193" y="119740"/>
                </a:lnTo>
                <a:lnTo>
                  <a:pt x="510484" y="107026"/>
                </a:lnTo>
                <a:lnTo>
                  <a:pt x="559877" y="94795"/>
                </a:lnTo>
                <a:lnTo>
                  <a:pt x="609386" y="82916"/>
                </a:lnTo>
                <a:lnTo>
                  <a:pt x="659027" y="71262"/>
                </a:lnTo>
                <a:lnTo>
                  <a:pt x="708812" y="59702"/>
                </a:lnTo>
                <a:lnTo>
                  <a:pt x="742346" y="57823"/>
                </a:lnTo>
                <a:lnTo>
                  <a:pt x="767351" y="58337"/>
                </a:lnTo>
                <a:lnTo>
                  <a:pt x="786763" y="63328"/>
                </a:lnTo>
                <a:lnTo>
                  <a:pt x="803516" y="74879"/>
                </a:lnTo>
                <a:lnTo>
                  <a:pt x="811851" y="75670"/>
                </a:lnTo>
                <a:lnTo>
                  <a:pt x="819418" y="77455"/>
                </a:lnTo>
                <a:lnTo>
                  <a:pt x="826206" y="80210"/>
                </a:lnTo>
                <a:lnTo>
                  <a:pt x="832205" y="83908"/>
                </a:lnTo>
                <a:lnTo>
                  <a:pt x="835761" y="89979"/>
                </a:lnTo>
                <a:lnTo>
                  <a:pt x="834821" y="90157"/>
                </a:lnTo>
                <a:lnTo>
                  <a:pt x="832599" y="95465"/>
                </a:lnTo>
                <a:lnTo>
                  <a:pt x="808878" y="124526"/>
                </a:lnTo>
                <a:lnTo>
                  <a:pt x="780676" y="142390"/>
                </a:lnTo>
                <a:lnTo>
                  <a:pt x="749801" y="154214"/>
                </a:lnTo>
                <a:lnTo>
                  <a:pt x="718058" y="165150"/>
                </a:lnTo>
                <a:lnTo>
                  <a:pt x="728066" y="175965"/>
                </a:lnTo>
                <a:lnTo>
                  <a:pt x="733205" y="189336"/>
                </a:lnTo>
                <a:lnTo>
                  <a:pt x="733863" y="201828"/>
                </a:lnTo>
                <a:lnTo>
                  <a:pt x="730427" y="210007"/>
                </a:lnTo>
                <a:lnTo>
                  <a:pt x="717031" y="218542"/>
                </a:lnTo>
                <a:lnTo>
                  <a:pt x="692557" y="228733"/>
                </a:lnTo>
                <a:lnTo>
                  <a:pt x="663896" y="237142"/>
                </a:lnTo>
                <a:lnTo>
                  <a:pt x="637933" y="240334"/>
                </a:lnTo>
                <a:lnTo>
                  <a:pt x="634707" y="240957"/>
                </a:lnTo>
                <a:lnTo>
                  <a:pt x="630948" y="236016"/>
                </a:lnTo>
                <a:lnTo>
                  <a:pt x="629970" y="234022"/>
                </a:lnTo>
                <a:lnTo>
                  <a:pt x="624116" y="233730"/>
                </a:lnTo>
                <a:lnTo>
                  <a:pt x="622795" y="233794"/>
                </a:lnTo>
                <a:lnTo>
                  <a:pt x="616648" y="233514"/>
                </a:lnTo>
                <a:lnTo>
                  <a:pt x="613194" y="233756"/>
                </a:lnTo>
                <a:lnTo>
                  <a:pt x="610184" y="232511"/>
                </a:lnTo>
                <a:lnTo>
                  <a:pt x="608279" y="229933"/>
                </a:lnTo>
                <a:lnTo>
                  <a:pt x="606425" y="227190"/>
                </a:lnTo>
                <a:lnTo>
                  <a:pt x="605421" y="223024"/>
                </a:lnTo>
                <a:lnTo>
                  <a:pt x="605866" y="217576"/>
                </a:lnTo>
                <a:lnTo>
                  <a:pt x="577944" y="225501"/>
                </a:lnTo>
                <a:lnTo>
                  <a:pt x="523539" y="235482"/>
                </a:lnTo>
                <a:lnTo>
                  <a:pt x="454939" y="245973"/>
                </a:lnTo>
                <a:lnTo>
                  <a:pt x="384429" y="255427"/>
                </a:lnTo>
                <a:lnTo>
                  <a:pt x="324297" y="262296"/>
                </a:lnTo>
                <a:lnTo>
                  <a:pt x="286829" y="265036"/>
                </a:lnTo>
                <a:lnTo>
                  <a:pt x="247787" y="264475"/>
                </a:lnTo>
                <a:lnTo>
                  <a:pt x="208691" y="263609"/>
                </a:lnTo>
                <a:lnTo>
                  <a:pt x="169545" y="262373"/>
                </a:lnTo>
                <a:lnTo>
                  <a:pt x="130352" y="260705"/>
                </a:lnTo>
                <a:lnTo>
                  <a:pt x="111099" y="235051"/>
                </a:lnTo>
                <a:lnTo>
                  <a:pt x="83383" y="227422"/>
                </a:lnTo>
                <a:lnTo>
                  <a:pt x="55506" y="219656"/>
                </a:lnTo>
                <a:lnTo>
                  <a:pt x="27651" y="211912"/>
                </a:lnTo>
                <a:lnTo>
                  <a:pt x="0" y="204355"/>
                </a:lnTo>
                <a:lnTo>
                  <a:pt x="609" y="201853"/>
                </a:lnTo>
                <a:lnTo>
                  <a:pt x="10668" y="200748"/>
                </a:lnTo>
                <a:lnTo>
                  <a:pt x="17843" y="200748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87583" y="478148"/>
            <a:ext cx="2704465" cy="0"/>
          </a:xfrm>
          <a:custGeom>
            <a:avLst/>
            <a:gdLst/>
            <a:ahLst/>
            <a:cxnLst/>
            <a:rect l="l" t="t" r="r" b="b"/>
            <a:pathLst>
              <a:path w="2704465">
                <a:moveTo>
                  <a:pt x="0" y="0"/>
                </a:moveTo>
                <a:lnTo>
                  <a:pt x="2704419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4112139" y="3920859"/>
            <a:ext cx="1279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АЭРОПОРТЫ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483671" y="4299456"/>
            <a:ext cx="6985" cy="5080"/>
          </a:xfrm>
          <a:custGeom>
            <a:avLst/>
            <a:gdLst/>
            <a:ahLst/>
            <a:cxnLst/>
            <a:rect l="l" t="t" r="r" b="b"/>
            <a:pathLst>
              <a:path w="6985" h="5079">
                <a:moveTo>
                  <a:pt x="5867" y="0"/>
                </a:moveTo>
                <a:lnTo>
                  <a:pt x="2438" y="482"/>
                </a:lnTo>
                <a:lnTo>
                  <a:pt x="0" y="4686"/>
                </a:lnTo>
                <a:lnTo>
                  <a:pt x="5334" y="3568"/>
                </a:lnTo>
                <a:lnTo>
                  <a:pt x="6578" y="2476"/>
                </a:lnTo>
                <a:lnTo>
                  <a:pt x="5867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457237" y="4295242"/>
            <a:ext cx="24765" cy="9525"/>
          </a:xfrm>
          <a:custGeom>
            <a:avLst/>
            <a:gdLst/>
            <a:ahLst/>
            <a:cxnLst/>
            <a:rect l="l" t="t" r="r" b="b"/>
            <a:pathLst>
              <a:path w="24764" h="9525">
                <a:moveTo>
                  <a:pt x="8686" y="0"/>
                </a:moveTo>
                <a:lnTo>
                  <a:pt x="4660" y="2032"/>
                </a:lnTo>
                <a:lnTo>
                  <a:pt x="0" y="5613"/>
                </a:lnTo>
                <a:lnTo>
                  <a:pt x="2616" y="9474"/>
                </a:lnTo>
                <a:lnTo>
                  <a:pt x="6616" y="5435"/>
                </a:lnTo>
                <a:lnTo>
                  <a:pt x="9088" y="5435"/>
                </a:lnTo>
                <a:lnTo>
                  <a:pt x="11444" y="2793"/>
                </a:lnTo>
                <a:lnTo>
                  <a:pt x="8432" y="2794"/>
                </a:lnTo>
                <a:lnTo>
                  <a:pt x="7175" y="1866"/>
                </a:lnTo>
                <a:lnTo>
                  <a:pt x="8407" y="774"/>
                </a:lnTo>
                <a:lnTo>
                  <a:pt x="8686" y="0"/>
                </a:lnTo>
                <a:close/>
              </a:path>
              <a:path w="24764" h="9525">
                <a:moveTo>
                  <a:pt x="9088" y="5435"/>
                </a:moveTo>
                <a:lnTo>
                  <a:pt x="6616" y="5435"/>
                </a:lnTo>
                <a:lnTo>
                  <a:pt x="7581" y="7124"/>
                </a:lnTo>
                <a:lnTo>
                  <a:pt x="9088" y="5435"/>
                </a:lnTo>
                <a:close/>
              </a:path>
              <a:path w="24764" h="9525">
                <a:moveTo>
                  <a:pt x="24017" y="4127"/>
                </a:moveTo>
                <a:lnTo>
                  <a:pt x="18503" y="4127"/>
                </a:lnTo>
                <a:lnTo>
                  <a:pt x="22618" y="6134"/>
                </a:lnTo>
                <a:lnTo>
                  <a:pt x="24017" y="4127"/>
                </a:lnTo>
                <a:close/>
              </a:path>
              <a:path w="24764" h="9525">
                <a:moveTo>
                  <a:pt x="22179" y="1828"/>
                </a:moveTo>
                <a:lnTo>
                  <a:pt x="15303" y="1828"/>
                </a:lnTo>
                <a:lnTo>
                  <a:pt x="17868" y="3670"/>
                </a:lnTo>
                <a:lnTo>
                  <a:pt x="17297" y="5207"/>
                </a:lnTo>
                <a:lnTo>
                  <a:pt x="18503" y="4127"/>
                </a:lnTo>
                <a:lnTo>
                  <a:pt x="24017" y="4127"/>
                </a:lnTo>
                <a:lnTo>
                  <a:pt x="24460" y="3492"/>
                </a:lnTo>
                <a:lnTo>
                  <a:pt x="22179" y="1828"/>
                </a:lnTo>
                <a:close/>
              </a:path>
              <a:path w="24764" h="9525">
                <a:moveTo>
                  <a:pt x="14338" y="114"/>
                </a:moveTo>
                <a:lnTo>
                  <a:pt x="8432" y="2794"/>
                </a:lnTo>
                <a:lnTo>
                  <a:pt x="11444" y="2793"/>
                </a:lnTo>
                <a:lnTo>
                  <a:pt x="11874" y="2311"/>
                </a:lnTo>
                <a:lnTo>
                  <a:pt x="15303" y="1828"/>
                </a:lnTo>
                <a:lnTo>
                  <a:pt x="22179" y="1828"/>
                </a:lnTo>
                <a:lnTo>
                  <a:pt x="20002" y="241"/>
                </a:lnTo>
                <a:lnTo>
                  <a:pt x="14338" y="114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30651" y="4288688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5">
                <a:moveTo>
                  <a:pt x="0" y="0"/>
                </a:moveTo>
                <a:lnTo>
                  <a:pt x="2171" y="495"/>
                </a:lnTo>
                <a:lnTo>
                  <a:pt x="1574" y="215"/>
                </a:lnTo>
                <a:lnTo>
                  <a:pt x="825" y="63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22582" y="4285479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2679" y="0"/>
                </a:moveTo>
                <a:lnTo>
                  <a:pt x="1193" y="279"/>
                </a:lnTo>
                <a:lnTo>
                  <a:pt x="0" y="533"/>
                </a:lnTo>
                <a:lnTo>
                  <a:pt x="342" y="901"/>
                </a:lnTo>
                <a:lnTo>
                  <a:pt x="1930" y="800"/>
                </a:lnTo>
                <a:lnTo>
                  <a:pt x="2590" y="381"/>
                </a:lnTo>
                <a:lnTo>
                  <a:pt x="2679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887467" y="4281431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5">
                <a:moveTo>
                  <a:pt x="482" y="0"/>
                </a:moveTo>
                <a:lnTo>
                  <a:pt x="0" y="317"/>
                </a:lnTo>
                <a:lnTo>
                  <a:pt x="762" y="444"/>
                </a:lnTo>
                <a:lnTo>
                  <a:pt x="2082" y="596"/>
                </a:lnTo>
                <a:lnTo>
                  <a:pt x="1295" y="215"/>
                </a:lnTo>
                <a:lnTo>
                  <a:pt x="482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124721" y="4287367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380" y="0"/>
                </a:moveTo>
                <a:lnTo>
                  <a:pt x="0" y="1371"/>
                </a:lnTo>
                <a:lnTo>
                  <a:pt x="3225" y="1015"/>
                </a:lnTo>
                <a:lnTo>
                  <a:pt x="4650" y="1015"/>
                </a:lnTo>
                <a:lnTo>
                  <a:pt x="380" y="0"/>
                </a:lnTo>
                <a:close/>
              </a:path>
              <a:path w="6350" h="1904">
                <a:moveTo>
                  <a:pt x="4650" y="1015"/>
                </a:moveTo>
                <a:lnTo>
                  <a:pt x="3225" y="1015"/>
                </a:lnTo>
                <a:lnTo>
                  <a:pt x="5930" y="1320"/>
                </a:lnTo>
                <a:lnTo>
                  <a:pt x="4650" y="1015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419688" y="4304276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3009" y="0"/>
                </a:moveTo>
                <a:lnTo>
                  <a:pt x="1143" y="330"/>
                </a:lnTo>
                <a:lnTo>
                  <a:pt x="190" y="444"/>
                </a:lnTo>
                <a:lnTo>
                  <a:pt x="101" y="863"/>
                </a:lnTo>
                <a:lnTo>
                  <a:pt x="0" y="1104"/>
                </a:lnTo>
                <a:lnTo>
                  <a:pt x="1232" y="863"/>
                </a:lnTo>
                <a:lnTo>
                  <a:pt x="2133" y="507"/>
                </a:lnTo>
                <a:lnTo>
                  <a:pt x="3009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222231" y="4283562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86" y="0"/>
                </a:moveTo>
                <a:lnTo>
                  <a:pt x="0" y="1714"/>
                </a:lnTo>
                <a:lnTo>
                  <a:pt x="1689" y="1714"/>
                </a:lnTo>
                <a:lnTo>
                  <a:pt x="2184" y="1231"/>
                </a:lnTo>
                <a:lnTo>
                  <a:pt x="2654" y="660"/>
                </a:lnTo>
                <a:lnTo>
                  <a:pt x="3086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289760" y="4284479"/>
            <a:ext cx="3810" cy="5715"/>
          </a:xfrm>
          <a:custGeom>
            <a:avLst/>
            <a:gdLst/>
            <a:ahLst/>
            <a:cxnLst/>
            <a:rect l="l" t="t" r="r" b="b"/>
            <a:pathLst>
              <a:path w="3810" h="5714">
                <a:moveTo>
                  <a:pt x="1155" y="0"/>
                </a:moveTo>
                <a:lnTo>
                  <a:pt x="609" y="3568"/>
                </a:lnTo>
                <a:lnTo>
                  <a:pt x="0" y="5130"/>
                </a:lnTo>
                <a:lnTo>
                  <a:pt x="889" y="3657"/>
                </a:lnTo>
                <a:lnTo>
                  <a:pt x="2070" y="2959"/>
                </a:lnTo>
                <a:lnTo>
                  <a:pt x="3467" y="2679"/>
                </a:lnTo>
                <a:lnTo>
                  <a:pt x="3492" y="2006"/>
                </a:lnTo>
                <a:lnTo>
                  <a:pt x="3276" y="1193"/>
                </a:lnTo>
                <a:lnTo>
                  <a:pt x="2743" y="152"/>
                </a:lnTo>
                <a:lnTo>
                  <a:pt x="1155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403949" y="4290417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5">
                <a:moveTo>
                  <a:pt x="0" y="495"/>
                </a:moveTo>
                <a:lnTo>
                  <a:pt x="1968" y="0"/>
                </a:lnTo>
                <a:lnTo>
                  <a:pt x="1460" y="152"/>
                </a:lnTo>
                <a:lnTo>
                  <a:pt x="596" y="292"/>
                </a:lnTo>
                <a:lnTo>
                  <a:pt x="0" y="495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171291" y="4283226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0" y="0"/>
                </a:moveTo>
                <a:lnTo>
                  <a:pt x="0" y="457"/>
                </a:lnTo>
                <a:lnTo>
                  <a:pt x="254" y="876"/>
                </a:lnTo>
                <a:lnTo>
                  <a:pt x="635" y="1282"/>
                </a:lnTo>
                <a:lnTo>
                  <a:pt x="520" y="749"/>
                </a:lnTo>
                <a:lnTo>
                  <a:pt x="266" y="279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205764" y="43107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533" y="0"/>
                </a:moveTo>
                <a:lnTo>
                  <a:pt x="126" y="368"/>
                </a:lnTo>
                <a:lnTo>
                  <a:pt x="0" y="609"/>
                </a:lnTo>
                <a:lnTo>
                  <a:pt x="533" y="635"/>
                </a:lnTo>
                <a:lnTo>
                  <a:pt x="533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24839" y="4291458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1371" y="0"/>
                </a:moveTo>
                <a:lnTo>
                  <a:pt x="0" y="2197"/>
                </a:lnTo>
                <a:lnTo>
                  <a:pt x="1130" y="1993"/>
                </a:lnTo>
                <a:lnTo>
                  <a:pt x="1371" y="660"/>
                </a:lnTo>
                <a:lnTo>
                  <a:pt x="1371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822552" y="4276841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5">
                <a:moveTo>
                  <a:pt x="0" y="330"/>
                </a:moveTo>
                <a:lnTo>
                  <a:pt x="279" y="393"/>
                </a:lnTo>
                <a:lnTo>
                  <a:pt x="1993" y="0"/>
                </a:lnTo>
                <a:lnTo>
                  <a:pt x="1028" y="63"/>
                </a:lnTo>
                <a:lnTo>
                  <a:pt x="0" y="33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222661" y="4279800"/>
            <a:ext cx="12700" cy="8255"/>
          </a:xfrm>
          <a:custGeom>
            <a:avLst/>
            <a:gdLst/>
            <a:ahLst/>
            <a:cxnLst/>
            <a:rect l="l" t="t" r="r" b="b"/>
            <a:pathLst>
              <a:path w="12700" h="8254">
                <a:moveTo>
                  <a:pt x="4027" y="0"/>
                </a:moveTo>
                <a:lnTo>
                  <a:pt x="5320" y="2041"/>
                </a:lnTo>
                <a:lnTo>
                  <a:pt x="2339" y="3689"/>
                </a:lnTo>
                <a:lnTo>
                  <a:pt x="0" y="5404"/>
                </a:lnTo>
                <a:lnTo>
                  <a:pt x="3214" y="7645"/>
                </a:lnTo>
                <a:lnTo>
                  <a:pt x="2261" y="6248"/>
                </a:lnTo>
                <a:lnTo>
                  <a:pt x="12447" y="2082"/>
                </a:lnTo>
                <a:lnTo>
                  <a:pt x="4027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414994" y="4304910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0" y="38"/>
                </a:moveTo>
                <a:lnTo>
                  <a:pt x="1308" y="152"/>
                </a:lnTo>
                <a:lnTo>
                  <a:pt x="2197" y="139"/>
                </a:lnTo>
                <a:lnTo>
                  <a:pt x="2508" y="76"/>
                </a:lnTo>
                <a:lnTo>
                  <a:pt x="965" y="76"/>
                </a:lnTo>
                <a:lnTo>
                  <a:pt x="0" y="38"/>
                </a:lnTo>
                <a:close/>
              </a:path>
              <a:path w="3175" h="635">
                <a:moveTo>
                  <a:pt x="2882" y="0"/>
                </a:moveTo>
                <a:lnTo>
                  <a:pt x="965" y="76"/>
                </a:lnTo>
                <a:lnTo>
                  <a:pt x="2508" y="76"/>
                </a:lnTo>
                <a:lnTo>
                  <a:pt x="2882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225869" y="4287441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0" y="0"/>
                </a:moveTo>
                <a:lnTo>
                  <a:pt x="1054" y="368"/>
                </a:lnTo>
                <a:lnTo>
                  <a:pt x="609" y="228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673006" y="42793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0"/>
                </a:moveTo>
                <a:lnTo>
                  <a:pt x="292" y="635"/>
                </a:lnTo>
                <a:lnTo>
                  <a:pt x="1012" y="1193"/>
                </a:lnTo>
                <a:lnTo>
                  <a:pt x="1524" y="1562"/>
                </a:lnTo>
                <a:lnTo>
                  <a:pt x="1460" y="1193"/>
                </a:lnTo>
                <a:lnTo>
                  <a:pt x="1130" y="749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781659" y="4283914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2755" y="482"/>
                </a:moveTo>
                <a:lnTo>
                  <a:pt x="0" y="0"/>
                </a:lnTo>
                <a:lnTo>
                  <a:pt x="1092" y="330"/>
                </a:lnTo>
                <a:lnTo>
                  <a:pt x="1968" y="444"/>
                </a:lnTo>
                <a:lnTo>
                  <a:pt x="2755" y="482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11097" y="428359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2044" y="0"/>
                </a:moveTo>
                <a:lnTo>
                  <a:pt x="0" y="482"/>
                </a:lnTo>
                <a:lnTo>
                  <a:pt x="190" y="660"/>
                </a:lnTo>
                <a:lnTo>
                  <a:pt x="609" y="914"/>
                </a:lnTo>
                <a:lnTo>
                  <a:pt x="1358" y="431"/>
                </a:lnTo>
                <a:lnTo>
                  <a:pt x="2271" y="221"/>
                </a:lnTo>
                <a:lnTo>
                  <a:pt x="2044" y="0"/>
                </a:lnTo>
                <a:close/>
              </a:path>
              <a:path w="4445" h="1270">
                <a:moveTo>
                  <a:pt x="2349" y="203"/>
                </a:moveTo>
                <a:lnTo>
                  <a:pt x="2552" y="495"/>
                </a:lnTo>
                <a:lnTo>
                  <a:pt x="4051" y="762"/>
                </a:lnTo>
                <a:lnTo>
                  <a:pt x="2349" y="203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554935" y="4284378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0" y="0"/>
                </a:moveTo>
                <a:lnTo>
                  <a:pt x="317" y="266"/>
                </a:lnTo>
                <a:lnTo>
                  <a:pt x="826" y="533"/>
                </a:lnTo>
                <a:lnTo>
                  <a:pt x="1117" y="723"/>
                </a:lnTo>
                <a:lnTo>
                  <a:pt x="3022" y="533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378595" y="4306403"/>
            <a:ext cx="10795" cy="3810"/>
          </a:xfrm>
          <a:custGeom>
            <a:avLst/>
            <a:gdLst/>
            <a:ahLst/>
            <a:cxnLst/>
            <a:rect l="l" t="t" r="r" b="b"/>
            <a:pathLst>
              <a:path w="10795" h="3810">
                <a:moveTo>
                  <a:pt x="7912" y="0"/>
                </a:moveTo>
                <a:lnTo>
                  <a:pt x="8839" y="2539"/>
                </a:lnTo>
                <a:lnTo>
                  <a:pt x="0" y="3454"/>
                </a:lnTo>
                <a:lnTo>
                  <a:pt x="10693" y="3213"/>
                </a:lnTo>
                <a:lnTo>
                  <a:pt x="9372" y="2209"/>
                </a:lnTo>
                <a:lnTo>
                  <a:pt x="8559" y="1092"/>
                </a:lnTo>
                <a:lnTo>
                  <a:pt x="7912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417873" y="4303372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1790" y="0"/>
                </a:moveTo>
                <a:lnTo>
                  <a:pt x="1447" y="901"/>
                </a:lnTo>
                <a:lnTo>
                  <a:pt x="927" y="1346"/>
                </a:lnTo>
                <a:lnTo>
                  <a:pt x="0" y="1536"/>
                </a:lnTo>
                <a:lnTo>
                  <a:pt x="698" y="1498"/>
                </a:lnTo>
                <a:lnTo>
                  <a:pt x="2006" y="1346"/>
                </a:lnTo>
                <a:lnTo>
                  <a:pt x="2144" y="901"/>
                </a:lnTo>
                <a:lnTo>
                  <a:pt x="2209" y="317"/>
                </a:lnTo>
                <a:lnTo>
                  <a:pt x="179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603142" y="4311985"/>
            <a:ext cx="10160" cy="635"/>
          </a:xfrm>
          <a:custGeom>
            <a:avLst/>
            <a:gdLst/>
            <a:ahLst/>
            <a:cxnLst/>
            <a:rect l="l" t="t" r="r" b="b"/>
            <a:pathLst>
              <a:path w="10160" h="635">
                <a:moveTo>
                  <a:pt x="0" y="0"/>
                </a:moveTo>
                <a:lnTo>
                  <a:pt x="2666" y="355"/>
                </a:lnTo>
                <a:lnTo>
                  <a:pt x="6146" y="533"/>
                </a:lnTo>
                <a:lnTo>
                  <a:pt x="9563" y="533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819053" y="4309108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5">
                <a:moveTo>
                  <a:pt x="2197" y="0"/>
                </a:moveTo>
                <a:lnTo>
                  <a:pt x="0" y="431"/>
                </a:lnTo>
                <a:lnTo>
                  <a:pt x="850" y="507"/>
                </a:lnTo>
                <a:lnTo>
                  <a:pt x="1625" y="406"/>
                </a:lnTo>
                <a:lnTo>
                  <a:pt x="2197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68251" y="4310054"/>
            <a:ext cx="6985" cy="2540"/>
          </a:xfrm>
          <a:custGeom>
            <a:avLst/>
            <a:gdLst/>
            <a:ahLst/>
            <a:cxnLst/>
            <a:rect l="l" t="t" r="r" b="b"/>
            <a:pathLst>
              <a:path w="6985" h="2539">
                <a:moveTo>
                  <a:pt x="1104" y="0"/>
                </a:moveTo>
                <a:lnTo>
                  <a:pt x="711" y="279"/>
                </a:lnTo>
                <a:lnTo>
                  <a:pt x="266" y="508"/>
                </a:lnTo>
                <a:lnTo>
                  <a:pt x="0" y="914"/>
                </a:lnTo>
                <a:lnTo>
                  <a:pt x="6502" y="2463"/>
                </a:lnTo>
                <a:lnTo>
                  <a:pt x="4787" y="1206"/>
                </a:lnTo>
                <a:lnTo>
                  <a:pt x="2984" y="469"/>
                </a:lnTo>
                <a:lnTo>
                  <a:pt x="1104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386486" y="43063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120578" y="4274111"/>
            <a:ext cx="2334260" cy="42545"/>
          </a:xfrm>
          <a:custGeom>
            <a:avLst/>
            <a:gdLst/>
            <a:ahLst/>
            <a:cxnLst/>
            <a:rect l="l" t="t" r="r" b="b"/>
            <a:pathLst>
              <a:path w="2334260" h="42545">
                <a:moveTo>
                  <a:pt x="881136" y="35941"/>
                </a:moveTo>
                <a:lnTo>
                  <a:pt x="827366" y="35941"/>
                </a:lnTo>
                <a:lnTo>
                  <a:pt x="837501" y="42545"/>
                </a:lnTo>
                <a:lnTo>
                  <a:pt x="842060" y="38100"/>
                </a:lnTo>
                <a:lnTo>
                  <a:pt x="871535" y="38100"/>
                </a:lnTo>
                <a:lnTo>
                  <a:pt x="880998" y="37846"/>
                </a:lnTo>
                <a:lnTo>
                  <a:pt x="881136" y="35941"/>
                </a:lnTo>
                <a:close/>
              </a:path>
              <a:path w="2334260" h="42545">
                <a:moveTo>
                  <a:pt x="1288247" y="35179"/>
                </a:moveTo>
                <a:lnTo>
                  <a:pt x="1194500" y="35179"/>
                </a:lnTo>
                <a:lnTo>
                  <a:pt x="1221614" y="36576"/>
                </a:lnTo>
                <a:lnTo>
                  <a:pt x="1248893" y="38989"/>
                </a:lnTo>
                <a:lnTo>
                  <a:pt x="1275994" y="41021"/>
                </a:lnTo>
                <a:lnTo>
                  <a:pt x="1282952" y="39624"/>
                </a:lnTo>
                <a:lnTo>
                  <a:pt x="1286708" y="36068"/>
                </a:lnTo>
                <a:lnTo>
                  <a:pt x="1288247" y="35179"/>
                </a:lnTo>
                <a:close/>
              </a:path>
              <a:path w="2334260" h="42545">
                <a:moveTo>
                  <a:pt x="209921" y="38861"/>
                </a:moveTo>
                <a:lnTo>
                  <a:pt x="202895" y="40767"/>
                </a:lnTo>
                <a:lnTo>
                  <a:pt x="212013" y="40894"/>
                </a:lnTo>
                <a:lnTo>
                  <a:pt x="209921" y="38861"/>
                </a:lnTo>
                <a:close/>
              </a:path>
              <a:path w="2334260" h="42545">
                <a:moveTo>
                  <a:pt x="1391572" y="34925"/>
                </a:moveTo>
                <a:lnTo>
                  <a:pt x="1375359" y="34925"/>
                </a:lnTo>
                <a:lnTo>
                  <a:pt x="1373822" y="35814"/>
                </a:lnTo>
                <a:lnTo>
                  <a:pt x="1373771" y="37084"/>
                </a:lnTo>
                <a:lnTo>
                  <a:pt x="1371244" y="37084"/>
                </a:lnTo>
                <a:lnTo>
                  <a:pt x="1376705" y="40132"/>
                </a:lnTo>
                <a:lnTo>
                  <a:pt x="1391488" y="37211"/>
                </a:lnTo>
                <a:lnTo>
                  <a:pt x="1391572" y="34925"/>
                </a:lnTo>
                <a:close/>
              </a:path>
              <a:path w="2334260" h="42545">
                <a:moveTo>
                  <a:pt x="1408231" y="34798"/>
                </a:moveTo>
                <a:lnTo>
                  <a:pt x="1391577" y="34798"/>
                </a:lnTo>
                <a:lnTo>
                  <a:pt x="1395628" y="35052"/>
                </a:lnTo>
                <a:lnTo>
                  <a:pt x="1392529" y="36957"/>
                </a:lnTo>
                <a:lnTo>
                  <a:pt x="1395006" y="38227"/>
                </a:lnTo>
                <a:lnTo>
                  <a:pt x="1400492" y="40005"/>
                </a:lnTo>
                <a:lnTo>
                  <a:pt x="1408231" y="34798"/>
                </a:lnTo>
                <a:close/>
              </a:path>
              <a:path w="2334260" h="42545">
                <a:moveTo>
                  <a:pt x="164718" y="32004"/>
                </a:moveTo>
                <a:lnTo>
                  <a:pt x="98717" y="32004"/>
                </a:lnTo>
                <a:lnTo>
                  <a:pt x="97854" y="35052"/>
                </a:lnTo>
                <a:lnTo>
                  <a:pt x="103733" y="35687"/>
                </a:lnTo>
                <a:lnTo>
                  <a:pt x="110736" y="36322"/>
                </a:lnTo>
                <a:lnTo>
                  <a:pt x="113245" y="39624"/>
                </a:lnTo>
                <a:lnTo>
                  <a:pt x="119358" y="36576"/>
                </a:lnTo>
                <a:lnTo>
                  <a:pt x="127725" y="35560"/>
                </a:lnTo>
                <a:lnTo>
                  <a:pt x="136961" y="35052"/>
                </a:lnTo>
                <a:lnTo>
                  <a:pt x="145681" y="33528"/>
                </a:lnTo>
                <a:lnTo>
                  <a:pt x="155300" y="33528"/>
                </a:lnTo>
                <a:lnTo>
                  <a:pt x="155359" y="33147"/>
                </a:lnTo>
                <a:lnTo>
                  <a:pt x="164718" y="32004"/>
                </a:lnTo>
                <a:close/>
              </a:path>
              <a:path w="2334260" h="42545">
                <a:moveTo>
                  <a:pt x="264468" y="28956"/>
                </a:moveTo>
                <a:lnTo>
                  <a:pt x="169760" y="28956"/>
                </a:lnTo>
                <a:lnTo>
                  <a:pt x="177114" y="33782"/>
                </a:lnTo>
                <a:lnTo>
                  <a:pt x="165530" y="34777"/>
                </a:lnTo>
                <a:lnTo>
                  <a:pt x="165414" y="35052"/>
                </a:lnTo>
                <a:lnTo>
                  <a:pt x="167589" y="39497"/>
                </a:lnTo>
                <a:lnTo>
                  <a:pt x="167233" y="35433"/>
                </a:lnTo>
                <a:lnTo>
                  <a:pt x="180390" y="35433"/>
                </a:lnTo>
                <a:lnTo>
                  <a:pt x="177888" y="32004"/>
                </a:lnTo>
                <a:lnTo>
                  <a:pt x="186525" y="32004"/>
                </a:lnTo>
                <a:lnTo>
                  <a:pt x="186626" y="31369"/>
                </a:lnTo>
                <a:lnTo>
                  <a:pt x="264057" y="31358"/>
                </a:lnTo>
                <a:lnTo>
                  <a:pt x="264820" y="31115"/>
                </a:lnTo>
                <a:lnTo>
                  <a:pt x="265233" y="31115"/>
                </a:lnTo>
                <a:lnTo>
                  <a:pt x="264629" y="30099"/>
                </a:lnTo>
                <a:lnTo>
                  <a:pt x="264510" y="29464"/>
                </a:lnTo>
                <a:lnTo>
                  <a:pt x="264468" y="28956"/>
                </a:lnTo>
                <a:close/>
              </a:path>
              <a:path w="2334260" h="42545">
                <a:moveTo>
                  <a:pt x="261638" y="32131"/>
                </a:moveTo>
                <a:lnTo>
                  <a:pt x="219989" y="32131"/>
                </a:lnTo>
                <a:lnTo>
                  <a:pt x="214301" y="36830"/>
                </a:lnTo>
                <a:lnTo>
                  <a:pt x="214251" y="37025"/>
                </a:lnTo>
                <a:lnTo>
                  <a:pt x="217843" y="39370"/>
                </a:lnTo>
                <a:lnTo>
                  <a:pt x="224650" y="38100"/>
                </a:lnTo>
                <a:lnTo>
                  <a:pt x="229857" y="33782"/>
                </a:lnTo>
                <a:lnTo>
                  <a:pt x="251563" y="33782"/>
                </a:lnTo>
                <a:lnTo>
                  <a:pt x="257660" y="33401"/>
                </a:lnTo>
                <a:lnTo>
                  <a:pt x="261638" y="32131"/>
                </a:lnTo>
                <a:close/>
              </a:path>
              <a:path w="2334260" h="42545">
                <a:moveTo>
                  <a:pt x="871535" y="38100"/>
                </a:moveTo>
                <a:lnTo>
                  <a:pt x="842060" y="38100"/>
                </a:lnTo>
                <a:lnTo>
                  <a:pt x="842505" y="39370"/>
                </a:lnTo>
                <a:lnTo>
                  <a:pt x="853733" y="39116"/>
                </a:lnTo>
                <a:lnTo>
                  <a:pt x="862928" y="38735"/>
                </a:lnTo>
                <a:lnTo>
                  <a:pt x="871535" y="38100"/>
                </a:lnTo>
                <a:close/>
              </a:path>
              <a:path w="2334260" h="42545">
                <a:moveTo>
                  <a:pt x="1161812" y="37338"/>
                </a:moveTo>
                <a:lnTo>
                  <a:pt x="1148546" y="37338"/>
                </a:lnTo>
                <a:lnTo>
                  <a:pt x="1162684" y="39370"/>
                </a:lnTo>
                <a:lnTo>
                  <a:pt x="1161812" y="37338"/>
                </a:lnTo>
                <a:close/>
              </a:path>
              <a:path w="2334260" h="42545">
                <a:moveTo>
                  <a:pt x="1166402" y="37025"/>
                </a:moveTo>
                <a:lnTo>
                  <a:pt x="1166761" y="38481"/>
                </a:lnTo>
                <a:lnTo>
                  <a:pt x="1169796" y="38989"/>
                </a:lnTo>
                <a:lnTo>
                  <a:pt x="1169365" y="37211"/>
                </a:lnTo>
                <a:lnTo>
                  <a:pt x="1166402" y="37025"/>
                </a:lnTo>
                <a:close/>
              </a:path>
              <a:path w="2334260" h="42545">
                <a:moveTo>
                  <a:pt x="1451883" y="33528"/>
                </a:moveTo>
                <a:lnTo>
                  <a:pt x="1291105" y="33528"/>
                </a:lnTo>
                <a:lnTo>
                  <a:pt x="1299840" y="34777"/>
                </a:lnTo>
                <a:lnTo>
                  <a:pt x="1299857" y="34911"/>
                </a:lnTo>
                <a:lnTo>
                  <a:pt x="1295285" y="38989"/>
                </a:lnTo>
                <a:lnTo>
                  <a:pt x="1315323" y="36830"/>
                </a:lnTo>
                <a:lnTo>
                  <a:pt x="1355636" y="36576"/>
                </a:lnTo>
                <a:lnTo>
                  <a:pt x="1375359" y="34925"/>
                </a:lnTo>
                <a:lnTo>
                  <a:pt x="1391572" y="34925"/>
                </a:lnTo>
                <a:lnTo>
                  <a:pt x="1408231" y="34798"/>
                </a:lnTo>
                <a:lnTo>
                  <a:pt x="1408798" y="34417"/>
                </a:lnTo>
                <a:lnTo>
                  <a:pt x="1450739" y="34417"/>
                </a:lnTo>
                <a:lnTo>
                  <a:pt x="1451883" y="33528"/>
                </a:lnTo>
                <a:close/>
              </a:path>
              <a:path w="2334260" h="42545">
                <a:moveTo>
                  <a:pt x="1424004" y="37084"/>
                </a:moveTo>
                <a:lnTo>
                  <a:pt x="1412735" y="37084"/>
                </a:lnTo>
                <a:lnTo>
                  <a:pt x="1425841" y="38989"/>
                </a:lnTo>
                <a:lnTo>
                  <a:pt x="1424004" y="37084"/>
                </a:lnTo>
                <a:close/>
              </a:path>
              <a:path w="2334260" h="42545">
                <a:moveTo>
                  <a:pt x="208634" y="37612"/>
                </a:moveTo>
                <a:lnTo>
                  <a:pt x="209921" y="38861"/>
                </a:lnTo>
                <a:lnTo>
                  <a:pt x="210858" y="38608"/>
                </a:lnTo>
                <a:lnTo>
                  <a:pt x="208634" y="37612"/>
                </a:lnTo>
                <a:close/>
              </a:path>
              <a:path w="2334260" h="42545">
                <a:moveTo>
                  <a:pt x="215042" y="32766"/>
                </a:moveTo>
                <a:lnTo>
                  <a:pt x="195554" y="32766"/>
                </a:lnTo>
                <a:lnTo>
                  <a:pt x="203707" y="35814"/>
                </a:lnTo>
                <a:lnTo>
                  <a:pt x="197650" y="38608"/>
                </a:lnTo>
                <a:lnTo>
                  <a:pt x="206603" y="36703"/>
                </a:lnTo>
                <a:lnTo>
                  <a:pt x="207698" y="36703"/>
                </a:lnTo>
                <a:lnTo>
                  <a:pt x="207175" y="36195"/>
                </a:lnTo>
                <a:lnTo>
                  <a:pt x="209105" y="33528"/>
                </a:lnTo>
                <a:lnTo>
                  <a:pt x="215042" y="32766"/>
                </a:lnTo>
                <a:close/>
              </a:path>
              <a:path w="2334260" h="42545">
                <a:moveTo>
                  <a:pt x="807998" y="35814"/>
                </a:moveTo>
                <a:lnTo>
                  <a:pt x="766762" y="35814"/>
                </a:lnTo>
                <a:lnTo>
                  <a:pt x="765149" y="38608"/>
                </a:lnTo>
                <a:lnTo>
                  <a:pt x="776778" y="38608"/>
                </a:lnTo>
                <a:lnTo>
                  <a:pt x="788887" y="38227"/>
                </a:lnTo>
                <a:lnTo>
                  <a:pt x="801341" y="37592"/>
                </a:lnTo>
                <a:lnTo>
                  <a:pt x="814006" y="37338"/>
                </a:lnTo>
                <a:lnTo>
                  <a:pt x="807923" y="36068"/>
                </a:lnTo>
                <a:lnTo>
                  <a:pt x="807998" y="35814"/>
                </a:lnTo>
                <a:close/>
              </a:path>
              <a:path w="2334260" h="42545">
                <a:moveTo>
                  <a:pt x="1411828" y="37469"/>
                </a:moveTo>
                <a:lnTo>
                  <a:pt x="1409153" y="38608"/>
                </a:lnTo>
                <a:lnTo>
                  <a:pt x="1412201" y="37846"/>
                </a:lnTo>
                <a:lnTo>
                  <a:pt x="1411828" y="37469"/>
                </a:lnTo>
                <a:close/>
              </a:path>
              <a:path w="2334260" h="42545">
                <a:moveTo>
                  <a:pt x="740741" y="36068"/>
                </a:moveTo>
                <a:lnTo>
                  <a:pt x="734245" y="36068"/>
                </a:lnTo>
                <a:lnTo>
                  <a:pt x="735503" y="37211"/>
                </a:lnTo>
                <a:lnTo>
                  <a:pt x="736591" y="38481"/>
                </a:lnTo>
                <a:lnTo>
                  <a:pt x="741133" y="37592"/>
                </a:lnTo>
                <a:lnTo>
                  <a:pt x="739800" y="36703"/>
                </a:lnTo>
                <a:lnTo>
                  <a:pt x="740741" y="36068"/>
                </a:lnTo>
                <a:close/>
              </a:path>
              <a:path w="2334260" h="42545">
                <a:moveTo>
                  <a:pt x="881201" y="35052"/>
                </a:moveTo>
                <a:lnTo>
                  <a:pt x="826020" y="35052"/>
                </a:lnTo>
                <a:lnTo>
                  <a:pt x="826477" y="36195"/>
                </a:lnTo>
                <a:lnTo>
                  <a:pt x="824661" y="36830"/>
                </a:lnTo>
                <a:lnTo>
                  <a:pt x="824191" y="38481"/>
                </a:lnTo>
                <a:lnTo>
                  <a:pt x="827366" y="35941"/>
                </a:lnTo>
                <a:lnTo>
                  <a:pt x="881136" y="35941"/>
                </a:lnTo>
                <a:lnTo>
                  <a:pt x="881201" y="35052"/>
                </a:lnTo>
                <a:close/>
              </a:path>
              <a:path w="2334260" h="42545">
                <a:moveTo>
                  <a:pt x="1564692" y="34290"/>
                </a:moveTo>
                <a:lnTo>
                  <a:pt x="1490256" y="34290"/>
                </a:lnTo>
                <a:lnTo>
                  <a:pt x="1488198" y="35941"/>
                </a:lnTo>
                <a:lnTo>
                  <a:pt x="1495602" y="36068"/>
                </a:lnTo>
                <a:lnTo>
                  <a:pt x="1493189" y="38481"/>
                </a:lnTo>
                <a:lnTo>
                  <a:pt x="1500212" y="38354"/>
                </a:lnTo>
                <a:lnTo>
                  <a:pt x="1506651" y="37338"/>
                </a:lnTo>
                <a:lnTo>
                  <a:pt x="1505419" y="34417"/>
                </a:lnTo>
                <a:lnTo>
                  <a:pt x="1563629" y="34417"/>
                </a:lnTo>
                <a:lnTo>
                  <a:pt x="1564692" y="34290"/>
                </a:lnTo>
                <a:close/>
              </a:path>
              <a:path w="2334260" h="42545">
                <a:moveTo>
                  <a:pt x="276453" y="31369"/>
                </a:moveTo>
                <a:lnTo>
                  <a:pt x="278809" y="34290"/>
                </a:lnTo>
                <a:lnTo>
                  <a:pt x="277145" y="34544"/>
                </a:lnTo>
                <a:lnTo>
                  <a:pt x="275432" y="34911"/>
                </a:lnTo>
                <a:lnTo>
                  <a:pt x="275448" y="35052"/>
                </a:lnTo>
                <a:lnTo>
                  <a:pt x="277380" y="38100"/>
                </a:lnTo>
                <a:lnTo>
                  <a:pt x="285358" y="38354"/>
                </a:lnTo>
                <a:lnTo>
                  <a:pt x="296995" y="36957"/>
                </a:lnTo>
                <a:lnTo>
                  <a:pt x="305259" y="36957"/>
                </a:lnTo>
                <a:lnTo>
                  <a:pt x="307736" y="34911"/>
                </a:lnTo>
                <a:lnTo>
                  <a:pt x="307803" y="34777"/>
                </a:lnTo>
                <a:lnTo>
                  <a:pt x="303987" y="33655"/>
                </a:lnTo>
                <a:lnTo>
                  <a:pt x="304755" y="33020"/>
                </a:lnTo>
                <a:lnTo>
                  <a:pt x="286346" y="33020"/>
                </a:lnTo>
                <a:lnTo>
                  <a:pt x="276453" y="31369"/>
                </a:lnTo>
                <a:close/>
              </a:path>
              <a:path w="2334260" h="42545">
                <a:moveTo>
                  <a:pt x="482536" y="34544"/>
                </a:moveTo>
                <a:lnTo>
                  <a:pt x="483908" y="36195"/>
                </a:lnTo>
                <a:lnTo>
                  <a:pt x="482168" y="36957"/>
                </a:lnTo>
                <a:lnTo>
                  <a:pt x="489229" y="38354"/>
                </a:lnTo>
                <a:lnTo>
                  <a:pt x="482536" y="34544"/>
                </a:lnTo>
                <a:close/>
              </a:path>
              <a:path w="2334260" h="42545">
                <a:moveTo>
                  <a:pt x="155300" y="33528"/>
                </a:moveTo>
                <a:lnTo>
                  <a:pt x="145681" y="33528"/>
                </a:lnTo>
                <a:lnTo>
                  <a:pt x="144234" y="34777"/>
                </a:lnTo>
                <a:lnTo>
                  <a:pt x="148983" y="35179"/>
                </a:lnTo>
                <a:lnTo>
                  <a:pt x="150723" y="37084"/>
                </a:lnTo>
                <a:lnTo>
                  <a:pt x="154584" y="38227"/>
                </a:lnTo>
                <a:lnTo>
                  <a:pt x="155300" y="33528"/>
                </a:lnTo>
                <a:close/>
              </a:path>
              <a:path w="2334260" h="42545">
                <a:moveTo>
                  <a:pt x="482844" y="34417"/>
                </a:moveTo>
                <a:lnTo>
                  <a:pt x="430337" y="34417"/>
                </a:lnTo>
                <a:lnTo>
                  <a:pt x="445198" y="34925"/>
                </a:lnTo>
                <a:lnTo>
                  <a:pt x="459935" y="36449"/>
                </a:lnTo>
                <a:lnTo>
                  <a:pt x="474014" y="38227"/>
                </a:lnTo>
                <a:lnTo>
                  <a:pt x="480923" y="34544"/>
                </a:lnTo>
                <a:lnTo>
                  <a:pt x="482536" y="34544"/>
                </a:lnTo>
                <a:lnTo>
                  <a:pt x="482844" y="34417"/>
                </a:lnTo>
                <a:close/>
              </a:path>
              <a:path w="2334260" h="42545">
                <a:moveTo>
                  <a:pt x="356781" y="33655"/>
                </a:moveTo>
                <a:lnTo>
                  <a:pt x="358686" y="34290"/>
                </a:lnTo>
                <a:lnTo>
                  <a:pt x="367245" y="38100"/>
                </a:lnTo>
                <a:lnTo>
                  <a:pt x="365706" y="34036"/>
                </a:lnTo>
                <a:lnTo>
                  <a:pt x="364350" y="34036"/>
                </a:lnTo>
                <a:lnTo>
                  <a:pt x="356781" y="33655"/>
                </a:lnTo>
                <a:close/>
              </a:path>
              <a:path w="2334260" h="42545">
                <a:moveTo>
                  <a:pt x="1290225" y="34036"/>
                </a:moveTo>
                <a:lnTo>
                  <a:pt x="1104671" y="34036"/>
                </a:lnTo>
                <a:lnTo>
                  <a:pt x="1116488" y="37973"/>
                </a:lnTo>
                <a:lnTo>
                  <a:pt x="1132130" y="37973"/>
                </a:lnTo>
                <a:lnTo>
                  <a:pt x="1148546" y="37338"/>
                </a:lnTo>
                <a:lnTo>
                  <a:pt x="1161812" y="37338"/>
                </a:lnTo>
                <a:lnTo>
                  <a:pt x="1165885" y="34925"/>
                </a:lnTo>
                <a:lnTo>
                  <a:pt x="1288686" y="34925"/>
                </a:lnTo>
                <a:lnTo>
                  <a:pt x="1290225" y="34036"/>
                </a:lnTo>
                <a:close/>
              </a:path>
              <a:path w="2334260" h="42545">
                <a:moveTo>
                  <a:pt x="971328" y="29845"/>
                </a:moveTo>
                <a:lnTo>
                  <a:pt x="640753" y="29845"/>
                </a:lnTo>
                <a:lnTo>
                  <a:pt x="647778" y="32258"/>
                </a:lnTo>
                <a:lnTo>
                  <a:pt x="652238" y="34163"/>
                </a:lnTo>
                <a:lnTo>
                  <a:pt x="657667" y="35687"/>
                </a:lnTo>
                <a:lnTo>
                  <a:pt x="667661" y="37469"/>
                </a:lnTo>
                <a:lnTo>
                  <a:pt x="672350" y="37846"/>
                </a:lnTo>
                <a:lnTo>
                  <a:pt x="674700" y="32766"/>
                </a:lnTo>
                <a:lnTo>
                  <a:pt x="680580" y="32004"/>
                </a:lnTo>
                <a:lnTo>
                  <a:pt x="688224" y="32004"/>
                </a:lnTo>
                <a:lnTo>
                  <a:pt x="688708" y="31750"/>
                </a:lnTo>
                <a:lnTo>
                  <a:pt x="698455" y="31750"/>
                </a:lnTo>
                <a:lnTo>
                  <a:pt x="702767" y="30861"/>
                </a:lnTo>
                <a:lnTo>
                  <a:pt x="816632" y="30861"/>
                </a:lnTo>
                <a:lnTo>
                  <a:pt x="817689" y="30353"/>
                </a:lnTo>
                <a:lnTo>
                  <a:pt x="970809" y="30353"/>
                </a:lnTo>
                <a:lnTo>
                  <a:pt x="971328" y="29845"/>
                </a:lnTo>
                <a:close/>
              </a:path>
              <a:path w="2334260" h="42545">
                <a:moveTo>
                  <a:pt x="1586583" y="32004"/>
                </a:moveTo>
                <a:lnTo>
                  <a:pt x="1453845" y="32004"/>
                </a:lnTo>
                <a:lnTo>
                  <a:pt x="1465440" y="37846"/>
                </a:lnTo>
                <a:lnTo>
                  <a:pt x="1467053" y="32385"/>
                </a:lnTo>
                <a:lnTo>
                  <a:pt x="1582222" y="32385"/>
                </a:lnTo>
                <a:lnTo>
                  <a:pt x="1583429" y="32258"/>
                </a:lnTo>
                <a:lnTo>
                  <a:pt x="1586583" y="32004"/>
                </a:lnTo>
                <a:close/>
              </a:path>
              <a:path w="2334260" h="42545">
                <a:moveTo>
                  <a:pt x="1667300" y="31115"/>
                </a:moveTo>
                <a:lnTo>
                  <a:pt x="1597621" y="31115"/>
                </a:lnTo>
                <a:lnTo>
                  <a:pt x="1594104" y="33782"/>
                </a:lnTo>
                <a:lnTo>
                  <a:pt x="1587095" y="34290"/>
                </a:lnTo>
                <a:lnTo>
                  <a:pt x="1580364" y="34925"/>
                </a:lnTo>
                <a:lnTo>
                  <a:pt x="1577682" y="37719"/>
                </a:lnTo>
                <a:lnTo>
                  <a:pt x="1589850" y="35560"/>
                </a:lnTo>
                <a:lnTo>
                  <a:pt x="1600593" y="33401"/>
                </a:lnTo>
                <a:lnTo>
                  <a:pt x="1611308" y="31877"/>
                </a:lnTo>
                <a:lnTo>
                  <a:pt x="1623390" y="31750"/>
                </a:lnTo>
                <a:lnTo>
                  <a:pt x="1668127" y="31750"/>
                </a:lnTo>
                <a:lnTo>
                  <a:pt x="1667300" y="31115"/>
                </a:lnTo>
                <a:close/>
              </a:path>
              <a:path w="2334260" h="42545">
                <a:moveTo>
                  <a:pt x="207698" y="36703"/>
                </a:moveTo>
                <a:lnTo>
                  <a:pt x="206603" y="36703"/>
                </a:lnTo>
                <a:lnTo>
                  <a:pt x="208634" y="37612"/>
                </a:lnTo>
                <a:lnTo>
                  <a:pt x="207698" y="36703"/>
                </a:lnTo>
                <a:close/>
              </a:path>
              <a:path w="2334260" h="42545">
                <a:moveTo>
                  <a:pt x="41310" y="31877"/>
                </a:moveTo>
                <a:lnTo>
                  <a:pt x="23634" y="31877"/>
                </a:lnTo>
                <a:lnTo>
                  <a:pt x="26758" y="34798"/>
                </a:lnTo>
                <a:lnTo>
                  <a:pt x="18592" y="34925"/>
                </a:lnTo>
                <a:lnTo>
                  <a:pt x="23228" y="37592"/>
                </a:lnTo>
                <a:lnTo>
                  <a:pt x="26161" y="35306"/>
                </a:lnTo>
                <a:lnTo>
                  <a:pt x="29451" y="33655"/>
                </a:lnTo>
                <a:lnTo>
                  <a:pt x="38814" y="33655"/>
                </a:lnTo>
                <a:lnTo>
                  <a:pt x="41622" y="31972"/>
                </a:lnTo>
                <a:lnTo>
                  <a:pt x="41310" y="31877"/>
                </a:lnTo>
                <a:close/>
              </a:path>
              <a:path w="2334260" h="42545">
                <a:moveTo>
                  <a:pt x="186282" y="33528"/>
                </a:moveTo>
                <a:lnTo>
                  <a:pt x="182740" y="33528"/>
                </a:lnTo>
                <a:lnTo>
                  <a:pt x="185635" y="37592"/>
                </a:lnTo>
                <a:lnTo>
                  <a:pt x="186282" y="33528"/>
                </a:lnTo>
                <a:close/>
              </a:path>
              <a:path w="2334260" h="42545">
                <a:moveTo>
                  <a:pt x="1563629" y="34417"/>
                </a:moveTo>
                <a:lnTo>
                  <a:pt x="1532244" y="34417"/>
                </a:lnTo>
                <a:lnTo>
                  <a:pt x="1538693" y="37592"/>
                </a:lnTo>
                <a:lnTo>
                  <a:pt x="1554064" y="35560"/>
                </a:lnTo>
                <a:lnTo>
                  <a:pt x="1563629" y="34417"/>
                </a:lnTo>
                <a:close/>
              </a:path>
              <a:path w="2334260" h="42545">
                <a:moveTo>
                  <a:pt x="1450739" y="34417"/>
                </a:moveTo>
                <a:lnTo>
                  <a:pt x="1408798" y="34417"/>
                </a:lnTo>
                <a:lnTo>
                  <a:pt x="1411839" y="37465"/>
                </a:lnTo>
                <a:lnTo>
                  <a:pt x="1412735" y="37084"/>
                </a:lnTo>
                <a:lnTo>
                  <a:pt x="1424004" y="37084"/>
                </a:lnTo>
                <a:lnTo>
                  <a:pt x="1422412" y="35433"/>
                </a:lnTo>
                <a:lnTo>
                  <a:pt x="1439543" y="35433"/>
                </a:lnTo>
                <a:lnTo>
                  <a:pt x="1442752" y="35306"/>
                </a:lnTo>
                <a:lnTo>
                  <a:pt x="1449595" y="35306"/>
                </a:lnTo>
                <a:lnTo>
                  <a:pt x="1450739" y="34417"/>
                </a:lnTo>
                <a:close/>
              </a:path>
              <a:path w="2334260" h="42545">
                <a:moveTo>
                  <a:pt x="339149" y="31115"/>
                </a:moveTo>
                <a:lnTo>
                  <a:pt x="317188" y="31115"/>
                </a:lnTo>
                <a:lnTo>
                  <a:pt x="322805" y="34417"/>
                </a:lnTo>
                <a:lnTo>
                  <a:pt x="327503" y="37338"/>
                </a:lnTo>
                <a:lnTo>
                  <a:pt x="335025" y="36322"/>
                </a:lnTo>
                <a:lnTo>
                  <a:pt x="338543" y="33528"/>
                </a:lnTo>
                <a:lnTo>
                  <a:pt x="339149" y="31115"/>
                </a:lnTo>
                <a:close/>
              </a:path>
              <a:path w="2334260" h="42545">
                <a:moveTo>
                  <a:pt x="816632" y="30861"/>
                </a:moveTo>
                <a:lnTo>
                  <a:pt x="702767" y="30861"/>
                </a:lnTo>
                <a:lnTo>
                  <a:pt x="715149" y="35306"/>
                </a:lnTo>
                <a:lnTo>
                  <a:pt x="715365" y="37338"/>
                </a:lnTo>
                <a:lnTo>
                  <a:pt x="735761" y="34036"/>
                </a:lnTo>
                <a:lnTo>
                  <a:pt x="808527" y="34036"/>
                </a:lnTo>
                <a:lnTo>
                  <a:pt x="809324" y="31368"/>
                </a:lnTo>
                <a:lnTo>
                  <a:pt x="814298" y="30988"/>
                </a:lnTo>
                <a:lnTo>
                  <a:pt x="816368" y="30988"/>
                </a:lnTo>
                <a:lnTo>
                  <a:pt x="816632" y="30861"/>
                </a:lnTo>
                <a:close/>
              </a:path>
              <a:path w="2334260" h="42545">
                <a:moveTo>
                  <a:pt x="1453681" y="32131"/>
                </a:moveTo>
                <a:lnTo>
                  <a:pt x="994465" y="32131"/>
                </a:lnTo>
                <a:lnTo>
                  <a:pt x="1011850" y="34925"/>
                </a:lnTo>
                <a:lnTo>
                  <a:pt x="1028440" y="37338"/>
                </a:lnTo>
                <a:lnTo>
                  <a:pt x="1042631" y="35560"/>
                </a:lnTo>
                <a:lnTo>
                  <a:pt x="1043537" y="35560"/>
                </a:lnTo>
                <a:lnTo>
                  <a:pt x="1058913" y="32385"/>
                </a:lnTo>
                <a:lnTo>
                  <a:pt x="1453354" y="32385"/>
                </a:lnTo>
                <a:lnTo>
                  <a:pt x="1453681" y="32131"/>
                </a:lnTo>
                <a:close/>
              </a:path>
              <a:path w="2334260" h="42545">
                <a:moveTo>
                  <a:pt x="305259" y="36957"/>
                </a:moveTo>
                <a:lnTo>
                  <a:pt x="296995" y="36957"/>
                </a:lnTo>
                <a:lnTo>
                  <a:pt x="304952" y="37211"/>
                </a:lnTo>
                <a:lnTo>
                  <a:pt x="305259" y="36957"/>
                </a:lnTo>
                <a:close/>
              </a:path>
              <a:path w="2334260" h="42545">
                <a:moveTo>
                  <a:pt x="808527" y="34036"/>
                </a:moveTo>
                <a:lnTo>
                  <a:pt x="735761" y="34036"/>
                </a:lnTo>
                <a:lnTo>
                  <a:pt x="735304" y="35560"/>
                </a:lnTo>
                <a:lnTo>
                  <a:pt x="731888" y="36068"/>
                </a:lnTo>
                <a:lnTo>
                  <a:pt x="729195" y="37084"/>
                </a:lnTo>
                <a:lnTo>
                  <a:pt x="734245" y="36068"/>
                </a:lnTo>
                <a:lnTo>
                  <a:pt x="740741" y="36068"/>
                </a:lnTo>
                <a:lnTo>
                  <a:pt x="741870" y="35306"/>
                </a:lnTo>
                <a:lnTo>
                  <a:pt x="742086" y="34417"/>
                </a:lnTo>
                <a:lnTo>
                  <a:pt x="808414" y="34417"/>
                </a:lnTo>
                <a:lnTo>
                  <a:pt x="808527" y="34036"/>
                </a:lnTo>
                <a:close/>
              </a:path>
              <a:path w="2334260" h="42545">
                <a:moveTo>
                  <a:pt x="1166270" y="36485"/>
                </a:moveTo>
                <a:lnTo>
                  <a:pt x="1165313" y="36957"/>
                </a:lnTo>
                <a:lnTo>
                  <a:pt x="1166402" y="37025"/>
                </a:lnTo>
                <a:lnTo>
                  <a:pt x="1166270" y="36485"/>
                </a:lnTo>
                <a:close/>
              </a:path>
              <a:path w="2334260" h="42545">
                <a:moveTo>
                  <a:pt x="43826" y="32645"/>
                </a:moveTo>
                <a:lnTo>
                  <a:pt x="44208" y="33401"/>
                </a:lnTo>
                <a:lnTo>
                  <a:pt x="38773" y="35687"/>
                </a:lnTo>
                <a:lnTo>
                  <a:pt x="45173" y="36957"/>
                </a:lnTo>
                <a:lnTo>
                  <a:pt x="49631" y="34417"/>
                </a:lnTo>
                <a:lnTo>
                  <a:pt x="43826" y="32645"/>
                </a:lnTo>
                <a:close/>
              </a:path>
              <a:path w="2334260" h="42545">
                <a:moveTo>
                  <a:pt x="38814" y="33655"/>
                </a:moveTo>
                <a:lnTo>
                  <a:pt x="29451" y="33655"/>
                </a:lnTo>
                <a:lnTo>
                  <a:pt x="30225" y="35179"/>
                </a:lnTo>
                <a:lnTo>
                  <a:pt x="31597" y="36195"/>
                </a:lnTo>
                <a:lnTo>
                  <a:pt x="33515" y="36830"/>
                </a:lnTo>
                <a:lnTo>
                  <a:pt x="38814" y="33655"/>
                </a:lnTo>
                <a:close/>
              </a:path>
              <a:path w="2334260" h="42545">
                <a:moveTo>
                  <a:pt x="808414" y="34417"/>
                </a:moveTo>
                <a:lnTo>
                  <a:pt x="742086" y="34417"/>
                </a:lnTo>
                <a:lnTo>
                  <a:pt x="747064" y="36830"/>
                </a:lnTo>
                <a:lnTo>
                  <a:pt x="758380" y="36830"/>
                </a:lnTo>
                <a:lnTo>
                  <a:pt x="766762" y="35814"/>
                </a:lnTo>
                <a:lnTo>
                  <a:pt x="807998" y="35814"/>
                </a:lnTo>
                <a:lnTo>
                  <a:pt x="808414" y="34417"/>
                </a:lnTo>
                <a:close/>
              </a:path>
              <a:path w="2334260" h="42545">
                <a:moveTo>
                  <a:pt x="1453354" y="32385"/>
                </a:moveTo>
                <a:lnTo>
                  <a:pt x="1058913" y="32385"/>
                </a:lnTo>
                <a:lnTo>
                  <a:pt x="1061606" y="33020"/>
                </a:lnTo>
                <a:lnTo>
                  <a:pt x="1058495" y="35306"/>
                </a:lnTo>
                <a:lnTo>
                  <a:pt x="1060030" y="36830"/>
                </a:lnTo>
                <a:lnTo>
                  <a:pt x="1072694" y="34544"/>
                </a:lnTo>
                <a:lnTo>
                  <a:pt x="1099865" y="34544"/>
                </a:lnTo>
                <a:lnTo>
                  <a:pt x="1104671" y="34036"/>
                </a:lnTo>
                <a:lnTo>
                  <a:pt x="1290225" y="34036"/>
                </a:lnTo>
                <a:lnTo>
                  <a:pt x="1291105" y="33528"/>
                </a:lnTo>
                <a:lnTo>
                  <a:pt x="1451883" y="33528"/>
                </a:lnTo>
                <a:lnTo>
                  <a:pt x="1453354" y="32385"/>
                </a:lnTo>
                <a:close/>
              </a:path>
              <a:path w="2334260" h="42545">
                <a:moveTo>
                  <a:pt x="166399" y="30988"/>
                </a:moveTo>
                <a:lnTo>
                  <a:pt x="86194" y="30988"/>
                </a:lnTo>
                <a:lnTo>
                  <a:pt x="85724" y="36703"/>
                </a:lnTo>
                <a:lnTo>
                  <a:pt x="87236" y="35306"/>
                </a:lnTo>
                <a:lnTo>
                  <a:pt x="94259" y="32258"/>
                </a:lnTo>
                <a:lnTo>
                  <a:pt x="98717" y="32004"/>
                </a:lnTo>
                <a:lnTo>
                  <a:pt x="164718" y="32004"/>
                </a:lnTo>
                <a:lnTo>
                  <a:pt x="166399" y="30988"/>
                </a:lnTo>
                <a:close/>
              </a:path>
              <a:path w="2334260" h="42545">
                <a:moveTo>
                  <a:pt x="264024" y="31369"/>
                </a:moveTo>
                <a:lnTo>
                  <a:pt x="186626" y="31369"/>
                </a:lnTo>
                <a:lnTo>
                  <a:pt x="190880" y="36576"/>
                </a:lnTo>
                <a:lnTo>
                  <a:pt x="195554" y="32766"/>
                </a:lnTo>
                <a:lnTo>
                  <a:pt x="215078" y="32761"/>
                </a:lnTo>
                <a:lnTo>
                  <a:pt x="219989" y="32131"/>
                </a:lnTo>
                <a:lnTo>
                  <a:pt x="261638" y="32131"/>
                </a:lnTo>
                <a:lnTo>
                  <a:pt x="264024" y="31369"/>
                </a:lnTo>
                <a:close/>
              </a:path>
              <a:path w="2334260" h="42545">
                <a:moveTo>
                  <a:pt x="1532244" y="34417"/>
                </a:moveTo>
                <a:lnTo>
                  <a:pt x="1505419" y="34417"/>
                </a:lnTo>
                <a:lnTo>
                  <a:pt x="1515055" y="36576"/>
                </a:lnTo>
                <a:lnTo>
                  <a:pt x="1524180" y="35306"/>
                </a:lnTo>
                <a:lnTo>
                  <a:pt x="1532244" y="34417"/>
                </a:lnTo>
                <a:close/>
              </a:path>
              <a:path w="2334260" h="42545">
                <a:moveTo>
                  <a:pt x="1288686" y="34925"/>
                </a:moveTo>
                <a:lnTo>
                  <a:pt x="1165885" y="34925"/>
                </a:lnTo>
                <a:lnTo>
                  <a:pt x="1166270" y="36485"/>
                </a:lnTo>
                <a:lnTo>
                  <a:pt x="1167891" y="35687"/>
                </a:lnTo>
                <a:lnTo>
                  <a:pt x="1194500" y="35179"/>
                </a:lnTo>
                <a:lnTo>
                  <a:pt x="1288247" y="35179"/>
                </a:lnTo>
                <a:lnTo>
                  <a:pt x="1288686" y="34925"/>
                </a:lnTo>
                <a:close/>
              </a:path>
              <a:path w="2334260" h="42545">
                <a:moveTo>
                  <a:pt x="508056" y="32893"/>
                </a:moveTo>
                <a:lnTo>
                  <a:pt x="489940" y="32893"/>
                </a:lnTo>
                <a:lnTo>
                  <a:pt x="491223" y="35306"/>
                </a:lnTo>
                <a:lnTo>
                  <a:pt x="488683" y="36449"/>
                </a:lnTo>
                <a:lnTo>
                  <a:pt x="499677" y="34036"/>
                </a:lnTo>
                <a:lnTo>
                  <a:pt x="508056" y="32893"/>
                </a:lnTo>
                <a:close/>
              </a:path>
              <a:path w="2334260" h="42545">
                <a:moveTo>
                  <a:pt x="698455" y="31750"/>
                </a:moveTo>
                <a:lnTo>
                  <a:pt x="688708" y="31750"/>
                </a:lnTo>
                <a:lnTo>
                  <a:pt x="692962" y="36449"/>
                </a:lnTo>
                <a:lnTo>
                  <a:pt x="698474" y="35433"/>
                </a:lnTo>
                <a:lnTo>
                  <a:pt x="696277" y="35306"/>
                </a:lnTo>
                <a:lnTo>
                  <a:pt x="693800" y="33782"/>
                </a:lnTo>
                <a:lnTo>
                  <a:pt x="694143" y="32639"/>
                </a:lnTo>
                <a:lnTo>
                  <a:pt x="698455" y="31750"/>
                </a:lnTo>
                <a:close/>
              </a:path>
              <a:path w="2334260" h="42545">
                <a:moveTo>
                  <a:pt x="970809" y="30353"/>
                </a:moveTo>
                <a:lnTo>
                  <a:pt x="817689" y="30353"/>
                </a:lnTo>
                <a:lnTo>
                  <a:pt x="824026" y="30861"/>
                </a:lnTo>
                <a:lnTo>
                  <a:pt x="821956" y="35052"/>
                </a:lnTo>
                <a:lnTo>
                  <a:pt x="818311" y="36449"/>
                </a:lnTo>
                <a:lnTo>
                  <a:pt x="826020" y="35052"/>
                </a:lnTo>
                <a:lnTo>
                  <a:pt x="881201" y="35052"/>
                </a:lnTo>
                <a:lnTo>
                  <a:pt x="881265" y="34163"/>
                </a:lnTo>
                <a:lnTo>
                  <a:pt x="887919" y="34163"/>
                </a:lnTo>
                <a:lnTo>
                  <a:pt x="890790" y="32131"/>
                </a:lnTo>
                <a:lnTo>
                  <a:pt x="928108" y="32131"/>
                </a:lnTo>
                <a:lnTo>
                  <a:pt x="930833" y="30607"/>
                </a:lnTo>
                <a:lnTo>
                  <a:pt x="970549" y="30607"/>
                </a:lnTo>
                <a:lnTo>
                  <a:pt x="970809" y="30353"/>
                </a:lnTo>
                <a:close/>
              </a:path>
              <a:path w="2334260" h="42545">
                <a:moveTo>
                  <a:pt x="1582222" y="32385"/>
                </a:moveTo>
                <a:lnTo>
                  <a:pt x="1467053" y="32385"/>
                </a:lnTo>
                <a:lnTo>
                  <a:pt x="1469512" y="35433"/>
                </a:lnTo>
                <a:lnTo>
                  <a:pt x="1476078" y="36449"/>
                </a:lnTo>
                <a:lnTo>
                  <a:pt x="1483932" y="35941"/>
                </a:lnTo>
                <a:lnTo>
                  <a:pt x="1490256" y="34290"/>
                </a:lnTo>
                <a:lnTo>
                  <a:pt x="1564692" y="34290"/>
                </a:lnTo>
                <a:lnTo>
                  <a:pt x="1568943" y="33782"/>
                </a:lnTo>
                <a:lnTo>
                  <a:pt x="1582222" y="32385"/>
                </a:lnTo>
                <a:close/>
              </a:path>
              <a:path w="2334260" h="42545">
                <a:moveTo>
                  <a:pt x="545511" y="31877"/>
                </a:moveTo>
                <a:lnTo>
                  <a:pt x="525870" y="31877"/>
                </a:lnTo>
                <a:lnTo>
                  <a:pt x="537235" y="33528"/>
                </a:lnTo>
                <a:lnTo>
                  <a:pt x="534682" y="34671"/>
                </a:lnTo>
                <a:lnTo>
                  <a:pt x="544893" y="36195"/>
                </a:lnTo>
                <a:lnTo>
                  <a:pt x="545511" y="31877"/>
                </a:lnTo>
                <a:close/>
              </a:path>
              <a:path w="2334260" h="42545">
                <a:moveTo>
                  <a:pt x="251563" y="33782"/>
                </a:moveTo>
                <a:lnTo>
                  <a:pt x="229857" y="33782"/>
                </a:lnTo>
                <a:lnTo>
                  <a:pt x="234924" y="34036"/>
                </a:lnTo>
                <a:lnTo>
                  <a:pt x="235292" y="34798"/>
                </a:lnTo>
                <a:lnTo>
                  <a:pt x="236283" y="35052"/>
                </a:lnTo>
                <a:lnTo>
                  <a:pt x="235127" y="36068"/>
                </a:lnTo>
                <a:lnTo>
                  <a:pt x="241622" y="34290"/>
                </a:lnTo>
                <a:lnTo>
                  <a:pt x="249531" y="33909"/>
                </a:lnTo>
                <a:lnTo>
                  <a:pt x="251563" y="33782"/>
                </a:lnTo>
                <a:close/>
              </a:path>
              <a:path w="2334260" h="42545">
                <a:moveTo>
                  <a:pt x="688224" y="32004"/>
                </a:moveTo>
                <a:lnTo>
                  <a:pt x="680580" y="32004"/>
                </a:lnTo>
                <a:lnTo>
                  <a:pt x="680719" y="35941"/>
                </a:lnTo>
                <a:lnTo>
                  <a:pt x="688224" y="32004"/>
                </a:lnTo>
                <a:close/>
              </a:path>
              <a:path w="2334260" h="42545">
                <a:moveTo>
                  <a:pt x="967928" y="33528"/>
                </a:moveTo>
                <a:lnTo>
                  <a:pt x="943698" y="33528"/>
                </a:lnTo>
                <a:lnTo>
                  <a:pt x="937361" y="35941"/>
                </a:lnTo>
                <a:lnTo>
                  <a:pt x="946776" y="35560"/>
                </a:lnTo>
                <a:lnTo>
                  <a:pt x="954568" y="35052"/>
                </a:lnTo>
                <a:lnTo>
                  <a:pt x="963091" y="34163"/>
                </a:lnTo>
                <a:lnTo>
                  <a:pt x="967928" y="33528"/>
                </a:lnTo>
                <a:close/>
              </a:path>
              <a:path w="2334260" h="42545">
                <a:moveTo>
                  <a:pt x="1043537" y="35560"/>
                </a:moveTo>
                <a:lnTo>
                  <a:pt x="1042631" y="35560"/>
                </a:lnTo>
                <a:lnTo>
                  <a:pt x="1041692" y="35941"/>
                </a:lnTo>
                <a:lnTo>
                  <a:pt x="1043537" y="35560"/>
                </a:lnTo>
                <a:close/>
              </a:path>
              <a:path w="2334260" h="42545">
                <a:moveTo>
                  <a:pt x="1439543" y="35433"/>
                </a:moveTo>
                <a:lnTo>
                  <a:pt x="1422412" y="35433"/>
                </a:lnTo>
                <a:lnTo>
                  <a:pt x="1429545" y="35941"/>
                </a:lnTo>
                <a:lnTo>
                  <a:pt x="1436333" y="35560"/>
                </a:lnTo>
                <a:lnTo>
                  <a:pt x="1439543" y="35433"/>
                </a:lnTo>
                <a:close/>
              </a:path>
              <a:path w="2334260" h="42545">
                <a:moveTo>
                  <a:pt x="1449595" y="35306"/>
                </a:moveTo>
                <a:lnTo>
                  <a:pt x="1442752" y="35306"/>
                </a:lnTo>
                <a:lnTo>
                  <a:pt x="1448777" y="35941"/>
                </a:lnTo>
                <a:lnTo>
                  <a:pt x="1449595" y="35306"/>
                </a:lnTo>
                <a:close/>
              </a:path>
              <a:path w="2334260" h="42545">
                <a:moveTo>
                  <a:pt x="56934" y="34911"/>
                </a:moveTo>
                <a:lnTo>
                  <a:pt x="54470" y="35814"/>
                </a:lnTo>
                <a:lnTo>
                  <a:pt x="56629" y="35179"/>
                </a:lnTo>
                <a:lnTo>
                  <a:pt x="56934" y="34911"/>
                </a:lnTo>
                <a:close/>
              </a:path>
              <a:path w="2334260" h="42545">
                <a:moveTo>
                  <a:pt x="425571" y="28067"/>
                </a:moveTo>
                <a:lnTo>
                  <a:pt x="339915" y="28067"/>
                </a:lnTo>
                <a:lnTo>
                  <a:pt x="349431" y="30817"/>
                </a:lnTo>
                <a:lnTo>
                  <a:pt x="349495" y="30988"/>
                </a:lnTo>
                <a:lnTo>
                  <a:pt x="346278" y="35814"/>
                </a:lnTo>
                <a:lnTo>
                  <a:pt x="352953" y="34911"/>
                </a:lnTo>
                <a:lnTo>
                  <a:pt x="356260" y="32893"/>
                </a:lnTo>
                <a:lnTo>
                  <a:pt x="359704" y="31369"/>
                </a:lnTo>
                <a:lnTo>
                  <a:pt x="414315" y="31358"/>
                </a:lnTo>
                <a:lnTo>
                  <a:pt x="415772" y="31242"/>
                </a:lnTo>
                <a:lnTo>
                  <a:pt x="545602" y="31242"/>
                </a:lnTo>
                <a:lnTo>
                  <a:pt x="545729" y="30353"/>
                </a:lnTo>
                <a:lnTo>
                  <a:pt x="411403" y="30353"/>
                </a:lnTo>
                <a:lnTo>
                  <a:pt x="415797" y="30099"/>
                </a:lnTo>
                <a:lnTo>
                  <a:pt x="545765" y="30099"/>
                </a:lnTo>
                <a:lnTo>
                  <a:pt x="545783" y="29972"/>
                </a:lnTo>
                <a:lnTo>
                  <a:pt x="433692" y="29972"/>
                </a:lnTo>
                <a:lnTo>
                  <a:pt x="431520" y="29845"/>
                </a:lnTo>
                <a:lnTo>
                  <a:pt x="425932" y="29845"/>
                </a:lnTo>
                <a:lnTo>
                  <a:pt x="425424" y="28829"/>
                </a:lnTo>
                <a:lnTo>
                  <a:pt x="425503" y="28194"/>
                </a:lnTo>
                <a:close/>
              </a:path>
              <a:path w="2334260" h="42545">
                <a:moveTo>
                  <a:pt x="412595" y="31496"/>
                </a:moveTo>
                <a:lnTo>
                  <a:pt x="371322" y="31496"/>
                </a:lnTo>
                <a:lnTo>
                  <a:pt x="372681" y="35814"/>
                </a:lnTo>
                <a:lnTo>
                  <a:pt x="383094" y="34911"/>
                </a:lnTo>
                <a:lnTo>
                  <a:pt x="404653" y="32131"/>
                </a:lnTo>
                <a:lnTo>
                  <a:pt x="412595" y="31496"/>
                </a:lnTo>
                <a:close/>
              </a:path>
              <a:path w="2334260" h="42545">
                <a:moveTo>
                  <a:pt x="928108" y="32131"/>
                </a:moveTo>
                <a:lnTo>
                  <a:pt x="890790" y="32131"/>
                </a:lnTo>
                <a:lnTo>
                  <a:pt x="897780" y="33152"/>
                </a:lnTo>
                <a:lnTo>
                  <a:pt x="906838" y="34544"/>
                </a:lnTo>
                <a:lnTo>
                  <a:pt x="915459" y="35433"/>
                </a:lnTo>
                <a:lnTo>
                  <a:pt x="924458" y="35814"/>
                </a:lnTo>
                <a:lnTo>
                  <a:pt x="933056" y="34036"/>
                </a:lnTo>
                <a:lnTo>
                  <a:pt x="932447" y="33909"/>
                </a:lnTo>
                <a:lnTo>
                  <a:pt x="931468" y="33909"/>
                </a:lnTo>
                <a:lnTo>
                  <a:pt x="931427" y="33696"/>
                </a:lnTo>
                <a:lnTo>
                  <a:pt x="926972" y="32766"/>
                </a:lnTo>
                <a:lnTo>
                  <a:pt x="928108" y="32131"/>
                </a:lnTo>
                <a:close/>
              </a:path>
              <a:path w="2334260" h="42545">
                <a:moveTo>
                  <a:pt x="19824" y="7874"/>
                </a:moveTo>
                <a:lnTo>
                  <a:pt x="13614" y="8636"/>
                </a:lnTo>
                <a:lnTo>
                  <a:pt x="2146" y="13716"/>
                </a:lnTo>
                <a:lnTo>
                  <a:pt x="4483" y="15113"/>
                </a:lnTo>
                <a:lnTo>
                  <a:pt x="6984" y="15240"/>
                </a:lnTo>
                <a:lnTo>
                  <a:pt x="10883" y="16383"/>
                </a:lnTo>
                <a:lnTo>
                  <a:pt x="11038" y="18419"/>
                </a:lnTo>
                <a:lnTo>
                  <a:pt x="5384" y="19431"/>
                </a:lnTo>
                <a:lnTo>
                  <a:pt x="4356" y="25273"/>
                </a:lnTo>
                <a:lnTo>
                  <a:pt x="0" y="31369"/>
                </a:lnTo>
                <a:lnTo>
                  <a:pt x="13919" y="35560"/>
                </a:lnTo>
                <a:lnTo>
                  <a:pt x="23634" y="31877"/>
                </a:lnTo>
                <a:lnTo>
                  <a:pt x="41310" y="31877"/>
                </a:lnTo>
                <a:lnTo>
                  <a:pt x="40893" y="31750"/>
                </a:lnTo>
                <a:lnTo>
                  <a:pt x="42646" y="31358"/>
                </a:lnTo>
                <a:lnTo>
                  <a:pt x="43052" y="31115"/>
                </a:lnTo>
                <a:lnTo>
                  <a:pt x="43736" y="31115"/>
                </a:lnTo>
                <a:lnTo>
                  <a:pt x="48285" y="30099"/>
                </a:lnTo>
                <a:lnTo>
                  <a:pt x="167870" y="30099"/>
                </a:lnTo>
                <a:lnTo>
                  <a:pt x="169760" y="28956"/>
                </a:lnTo>
                <a:lnTo>
                  <a:pt x="264468" y="28956"/>
                </a:lnTo>
                <a:lnTo>
                  <a:pt x="264576" y="26162"/>
                </a:lnTo>
                <a:lnTo>
                  <a:pt x="264617" y="25908"/>
                </a:lnTo>
                <a:lnTo>
                  <a:pt x="268706" y="25781"/>
                </a:lnTo>
                <a:lnTo>
                  <a:pt x="272211" y="22860"/>
                </a:lnTo>
                <a:lnTo>
                  <a:pt x="1828266" y="22860"/>
                </a:lnTo>
                <a:lnTo>
                  <a:pt x="1828571" y="22733"/>
                </a:lnTo>
                <a:lnTo>
                  <a:pt x="2065747" y="22733"/>
                </a:lnTo>
                <a:lnTo>
                  <a:pt x="2065515" y="21844"/>
                </a:lnTo>
                <a:lnTo>
                  <a:pt x="2065245" y="19939"/>
                </a:lnTo>
                <a:lnTo>
                  <a:pt x="1257960" y="19939"/>
                </a:lnTo>
                <a:lnTo>
                  <a:pt x="1258465" y="16764"/>
                </a:lnTo>
                <a:lnTo>
                  <a:pt x="385330" y="16764"/>
                </a:lnTo>
                <a:lnTo>
                  <a:pt x="385031" y="16510"/>
                </a:lnTo>
                <a:lnTo>
                  <a:pt x="52971" y="16510"/>
                </a:lnTo>
                <a:lnTo>
                  <a:pt x="53055" y="16256"/>
                </a:lnTo>
                <a:lnTo>
                  <a:pt x="34721" y="16256"/>
                </a:lnTo>
                <a:lnTo>
                  <a:pt x="29913" y="14478"/>
                </a:lnTo>
                <a:lnTo>
                  <a:pt x="29240" y="11684"/>
                </a:lnTo>
                <a:lnTo>
                  <a:pt x="27583" y="9144"/>
                </a:lnTo>
                <a:lnTo>
                  <a:pt x="19824" y="7874"/>
                </a:lnTo>
                <a:close/>
              </a:path>
              <a:path w="2334260" h="42545">
                <a:moveTo>
                  <a:pt x="1668127" y="31750"/>
                </a:moveTo>
                <a:lnTo>
                  <a:pt x="1623390" y="31750"/>
                </a:lnTo>
                <a:lnTo>
                  <a:pt x="1627974" y="32639"/>
                </a:lnTo>
                <a:lnTo>
                  <a:pt x="1620799" y="34290"/>
                </a:lnTo>
                <a:lnTo>
                  <a:pt x="1619262" y="35306"/>
                </a:lnTo>
                <a:lnTo>
                  <a:pt x="1632375" y="34290"/>
                </a:lnTo>
                <a:lnTo>
                  <a:pt x="1645086" y="34290"/>
                </a:lnTo>
                <a:lnTo>
                  <a:pt x="1657433" y="34036"/>
                </a:lnTo>
                <a:lnTo>
                  <a:pt x="1669308" y="32655"/>
                </a:lnTo>
                <a:lnTo>
                  <a:pt x="1668127" y="31750"/>
                </a:lnTo>
                <a:close/>
              </a:path>
              <a:path w="2334260" h="42545">
                <a:moveTo>
                  <a:pt x="83746" y="31877"/>
                </a:moveTo>
                <a:lnTo>
                  <a:pt x="69811" y="31877"/>
                </a:lnTo>
                <a:lnTo>
                  <a:pt x="74650" y="35179"/>
                </a:lnTo>
                <a:lnTo>
                  <a:pt x="83746" y="31877"/>
                </a:lnTo>
                <a:close/>
              </a:path>
              <a:path w="2334260" h="42545">
                <a:moveTo>
                  <a:pt x="545602" y="31242"/>
                </a:moveTo>
                <a:lnTo>
                  <a:pt x="415772" y="31242"/>
                </a:lnTo>
                <a:lnTo>
                  <a:pt x="414947" y="32512"/>
                </a:lnTo>
                <a:lnTo>
                  <a:pt x="412407" y="33909"/>
                </a:lnTo>
                <a:lnTo>
                  <a:pt x="415886" y="35179"/>
                </a:lnTo>
                <a:lnTo>
                  <a:pt x="430337" y="34417"/>
                </a:lnTo>
                <a:lnTo>
                  <a:pt x="482844" y="34417"/>
                </a:lnTo>
                <a:lnTo>
                  <a:pt x="485927" y="33147"/>
                </a:lnTo>
                <a:lnTo>
                  <a:pt x="489940" y="32893"/>
                </a:lnTo>
                <a:lnTo>
                  <a:pt x="508056" y="32893"/>
                </a:lnTo>
                <a:lnTo>
                  <a:pt x="512711" y="32258"/>
                </a:lnTo>
                <a:lnTo>
                  <a:pt x="525870" y="31877"/>
                </a:lnTo>
                <a:lnTo>
                  <a:pt x="545511" y="31877"/>
                </a:lnTo>
                <a:lnTo>
                  <a:pt x="545602" y="31242"/>
                </a:lnTo>
                <a:close/>
              </a:path>
              <a:path w="2334260" h="42545">
                <a:moveTo>
                  <a:pt x="1099865" y="34544"/>
                </a:moveTo>
                <a:lnTo>
                  <a:pt x="1072694" y="34544"/>
                </a:lnTo>
                <a:lnTo>
                  <a:pt x="1083584" y="34671"/>
                </a:lnTo>
                <a:lnTo>
                  <a:pt x="1093858" y="35179"/>
                </a:lnTo>
                <a:lnTo>
                  <a:pt x="1099865" y="34544"/>
                </a:lnTo>
                <a:close/>
              </a:path>
              <a:path w="2334260" h="42545">
                <a:moveTo>
                  <a:pt x="68110" y="34036"/>
                </a:moveTo>
                <a:lnTo>
                  <a:pt x="59321" y="34036"/>
                </a:lnTo>
                <a:lnTo>
                  <a:pt x="67309" y="35052"/>
                </a:lnTo>
                <a:lnTo>
                  <a:pt x="68110" y="34036"/>
                </a:lnTo>
                <a:close/>
              </a:path>
              <a:path w="2334260" h="42545">
                <a:moveTo>
                  <a:pt x="142976" y="34671"/>
                </a:moveTo>
                <a:lnTo>
                  <a:pt x="143916" y="35052"/>
                </a:lnTo>
                <a:lnTo>
                  <a:pt x="144234" y="34777"/>
                </a:lnTo>
                <a:lnTo>
                  <a:pt x="142976" y="34671"/>
                </a:lnTo>
                <a:close/>
              </a:path>
              <a:path w="2334260" h="42545">
                <a:moveTo>
                  <a:pt x="186525" y="32004"/>
                </a:moveTo>
                <a:lnTo>
                  <a:pt x="177888" y="32004"/>
                </a:lnTo>
                <a:lnTo>
                  <a:pt x="183514" y="35052"/>
                </a:lnTo>
                <a:lnTo>
                  <a:pt x="182740" y="33528"/>
                </a:lnTo>
                <a:lnTo>
                  <a:pt x="186282" y="33528"/>
                </a:lnTo>
                <a:lnTo>
                  <a:pt x="186525" y="32004"/>
                </a:lnTo>
                <a:close/>
              </a:path>
              <a:path w="2334260" h="42545">
                <a:moveTo>
                  <a:pt x="1674741" y="27051"/>
                </a:moveTo>
                <a:lnTo>
                  <a:pt x="546201" y="27051"/>
                </a:lnTo>
                <a:lnTo>
                  <a:pt x="555663" y="30480"/>
                </a:lnTo>
                <a:lnTo>
                  <a:pt x="553846" y="31115"/>
                </a:lnTo>
                <a:lnTo>
                  <a:pt x="570749" y="31623"/>
                </a:lnTo>
                <a:lnTo>
                  <a:pt x="587594" y="31623"/>
                </a:lnTo>
                <a:lnTo>
                  <a:pt x="603453" y="32258"/>
                </a:lnTo>
                <a:lnTo>
                  <a:pt x="617397" y="35052"/>
                </a:lnTo>
                <a:lnTo>
                  <a:pt x="622202" y="33020"/>
                </a:lnTo>
                <a:lnTo>
                  <a:pt x="637101" y="33020"/>
                </a:lnTo>
                <a:lnTo>
                  <a:pt x="640753" y="29845"/>
                </a:lnTo>
                <a:lnTo>
                  <a:pt x="971328" y="29845"/>
                </a:lnTo>
                <a:lnTo>
                  <a:pt x="971588" y="29591"/>
                </a:lnTo>
                <a:lnTo>
                  <a:pt x="974966" y="29083"/>
                </a:lnTo>
                <a:lnTo>
                  <a:pt x="1666066" y="29083"/>
                </a:lnTo>
                <a:lnTo>
                  <a:pt x="1674741" y="27051"/>
                </a:lnTo>
                <a:close/>
              </a:path>
              <a:path w="2334260" h="42545">
                <a:moveTo>
                  <a:pt x="819505" y="32512"/>
                </a:moveTo>
                <a:lnTo>
                  <a:pt x="815295" y="33020"/>
                </a:lnTo>
                <a:lnTo>
                  <a:pt x="816292" y="35052"/>
                </a:lnTo>
                <a:lnTo>
                  <a:pt x="819505" y="32512"/>
                </a:lnTo>
                <a:close/>
              </a:path>
              <a:path w="2334260" h="42545">
                <a:moveTo>
                  <a:pt x="887919" y="34163"/>
                </a:moveTo>
                <a:lnTo>
                  <a:pt x="881265" y="34163"/>
                </a:lnTo>
                <a:lnTo>
                  <a:pt x="886663" y="35052"/>
                </a:lnTo>
                <a:lnTo>
                  <a:pt x="887919" y="34163"/>
                </a:lnTo>
                <a:close/>
              </a:path>
              <a:path w="2334260" h="42545">
                <a:moveTo>
                  <a:pt x="1673209" y="34036"/>
                </a:moveTo>
                <a:lnTo>
                  <a:pt x="1669211" y="34036"/>
                </a:lnTo>
                <a:lnTo>
                  <a:pt x="1673352" y="35052"/>
                </a:lnTo>
                <a:lnTo>
                  <a:pt x="1673209" y="34036"/>
                </a:lnTo>
                <a:close/>
              </a:path>
              <a:path w="2334260" h="42545">
                <a:moveTo>
                  <a:pt x="167870" y="30099"/>
                </a:moveTo>
                <a:lnTo>
                  <a:pt x="48285" y="30099"/>
                </a:lnTo>
                <a:lnTo>
                  <a:pt x="52729" y="32655"/>
                </a:lnTo>
                <a:lnTo>
                  <a:pt x="52841" y="32893"/>
                </a:lnTo>
                <a:lnTo>
                  <a:pt x="51574" y="34925"/>
                </a:lnTo>
                <a:lnTo>
                  <a:pt x="57022" y="32639"/>
                </a:lnTo>
                <a:lnTo>
                  <a:pt x="69211" y="32639"/>
                </a:lnTo>
                <a:lnTo>
                  <a:pt x="69811" y="31877"/>
                </a:lnTo>
                <a:lnTo>
                  <a:pt x="83746" y="31877"/>
                </a:lnTo>
                <a:lnTo>
                  <a:pt x="86194" y="30988"/>
                </a:lnTo>
                <a:lnTo>
                  <a:pt x="166399" y="30988"/>
                </a:lnTo>
                <a:lnTo>
                  <a:pt x="167870" y="30099"/>
                </a:lnTo>
                <a:close/>
              </a:path>
              <a:path w="2334260" h="42545">
                <a:moveTo>
                  <a:pt x="69211" y="32639"/>
                </a:moveTo>
                <a:lnTo>
                  <a:pt x="57022" y="32639"/>
                </a:lnTo>
                <a:lnTo>
                  <a:pt x="57784" y="34163"/>
                </a:lnTo>
                <a:lnTo>
                  <a:pt x="56934" y="34911"/>
                </a:lnTo>
                <a:lnTo>
                  <a:pt x="59321" y="34036"/>
                </a:lnTo>
                <a:lnTo>
                  <a:pt x="68110" y="34036"/>
                </a:lnTo>
                <a:lnTo>
                  <a:pt x="69211" y="32639"/>
                </a:lnTo>
                <a:close/>
              </a:path>
              <a:path w="2334260" h="42545">
                <a:moveTo>
                  <a:pt x="1706753" y="31115"/>
                </a:moveTo>
                <a:lnTo>
                  <a:pt x="1694268" y="31115"/>
                </a:lnTo>
                <a:lnTo>
                  <a:pt x="1697316" y="31623"/>
                </a:lnTo>
                <a:lnTo>
                  <a:pt x="1698161" y="32512"/>
                </a:lnTo>
                <a:lnTo>
                  <a:pt x="1698256" y="32655"/>
                </a:lnTo>
                <a:lnTo>
                  <a:pt x="1695195" y="34671"/>
                </a:lnTo>
                <a:lnTo>
                  <a:pt x="1701188" y="33401"/>
                </a:lnTo>
                <a:lnTo>
                  <a:pt x="1704337" y="31972"/>
                </a:lnTo>
                <a:lnTo>
                  <a:pt x="1706753" y="31115"/>
                </a:lnTo>
                <a:close/>
              </a:path>
              <a:path w="2334260" h="42545">
                <a:moveTo>
                  <a:pt x="1804492" y="23241"/>
                </a:moveTo>
                <a:lnTo>
                  <a:pt x="1682889" y="23241"/>
                </a:lnTo>
                <a:lnTo>
                  <a:pt x="1682970" y="26924"/>
                </a:lnTo>
                <a:lnTo>
                  <a:pt x="1687669" y="28194"/>
                </a:lnTo>
                <a:lnTo>
                  <a:pt x="1691785" y="29845"/>
                </a:lnTo>
                <a:lnTo>
                  <a:pt x="1690115" y="34544"/>
                </a:lnTo>
                <a:lnTo>
                  <a:pt x="1692160" y="34036"/>
                </a:lnTo>
                <a:lnTo>
                  <a:pt x="1694738" y="32893"/>
                </a:lnTo>
                <a:lnTo>
                  <a:pt x="1694268" y="31115"/>
                </a:lnTo>
                <a:lnTo>
                  <a:pt x="1706753" y="31115"/>
                </a:lnTo>
                <a:lnTo>
                  <a:pt x="1707111" y="30988"/>
                </a:lnTo>
                <a:lnTo>
                  <a:pt x="1712518" y="30480"/>
                </a:lnTo>
                <a:lnTo>
                  <a:pt x="1716235" y="30480"/>
                </a:lnTo>
                <a:lnTo>
                  <a:pt x="1719656" y="28829"/>
                </a:lnTo>
                <a:lnTo>
                  <a:pt x="1744352" y="28829"/>
                </a:lnTo>
                <a:lnTo>
                  <a:pt x="1746167" y="28448"/>
                </a:lnTo>
                <a:lnTo>
                  <a:pt x="1756111" y="27051"/>
                </a:lnTo>
                <a:lnTo>
                  <a:pt x="1792851" y="27051"/>
                </a:lnTo>
                <a:lnTo>
                  <a:pt x="1793100" y="26924"/>
                </a:lnTo>
                <a:lnTo>
                  <a:pt x="1801456" y="26924"/>
                </a:lnTo>
                <a:lnTo>
                  <a:pt x="1803419" y="25781"/>
                </a:lnTo>
                <a:lnTo>
                  <a:pt x="1803881" y="24003"/>
                </a:lnTo>
                <a:lnTo>
                  <a:pt x="1804492" y="23241"/>
                </a:lnTo>
                <a:close/>
              </a:path>
              <a:path w="2334260" h="42545">
                <a:moveTo>
                  <a:pt x="1669445" y="32761"/>
                </a:moveTo>
                <a:lnTo>
                  <a:pt x="1669414" y="33274"/>
                </a:lnTo>
                <a:lnTo>
                  <a:pt x="1666100" y="34290"/>
                </a:lnTo>
                <a:lnTo>
                  <a:pt x="1669211" y="34036"/>
                </a:lnTo>
                <a:lnTo>
                  <a:pt x="1673209" y="34036"/>
                </a:lnTo>
                <a:lnTo>
                  <a:pt x="1673085" y="33147"/>
                </a:lnTo>
                <a:lnTo>
                  <a:pt x="1669948" y="33147"/>
                </a:lnTo>
                <a:lnTo>
                  <a:pt x="1669445" y="32761"/>
                </a:lnTo>
                <a:close/>
              </a:path>
              <a:path w="2334260" h="42545">
                <a:moveTo>
                  <a:pt x="2217535" y="28702"/>
                </a:moveTo>
                <a:lnTo>
                  <a:pt x="2198344" y="28702"/>
                </a:lnTo>
                <a:lnTo>
                  <a:pt x="2201887" y="34290"/>
                </a:lnTo>
                <a:lnTo>
                  <a:pt x="2209342" y="29718"/>
                </a:lnTo>
                <a:lnTo>
                  <a:pt x="2212616" y="29718"/>
                </a:lnTo>
                <a:lnTo>
                  <a:pt x="2212759" y="29337"/>
                </a:lnTo>
                <a:lnTo>
                  <a:pt x="2217535" y="28702"/>
                </a:lnTo>
                <a:close/>
              </a:path>
              <a:path w="2334260" h="42545">
                <a:moveTo>
                  <a:pt x="365371" y="33152"/>
                </a:moveTo>
                <a:lnTo>
                  <a:pt x="364350" y="34036"/>
                </a:lnTo>
                <a:lnTo>
                  <a:pt x="365706" y="34036"/>
                </a:lnTo>
                <a:lnTo>
                  <a:pt x="365371" y="33152"/>
                </a:lnTo>
                <a:close/>
              </a:path>
              <a:path w="2334260" h="42545">
                <a:moveTo>
                  <a:pt x="1788621" y="29210"/>
                </a:moveTo>
                <a:lnTo>
                  <a:pt x="1772754" y="29210"/>
                </a:lnTo>
                <a:lnTo>
                  <a:pt x="1773605" y="34036"/>
                </a:lnTo>
                <a:lnTo>
                  <a:pt x="1782267" y="32512"/>
                </a:lnTo>
                <a:lnTo>
                  <a:pt x="1778800" y="30226"/>
                </a:lnTo>
                <a:lnTo>
                  <a:pt x="1786630" y="30226"/>
                </a:lnTo>
                <a:lnTo>
                  <a:pt x="1788621" y="29210"/>
                </a:lnTo>
                <a:close/>
              </a:path>
              <a:path w="2334260" h="42545">
                <a:moveTo>
                  <a:pt x="931427" y="33696"/>
                </a:moveTo>
                <a:lnTo>
                  <a:pt x="931468" y="33909"/>
                </a:lnTo>
                <a:lnTo>
                  <a:pt x="932320" y="33882"/>
                </a:lnTo>
                <a:lnTo>
                  <a:pt x="931427" y="33696"/>
                </a:lnTo>
                <a:close/>
              </a:path>
              <a:path w="2334260" h="42545">
                <a:moveTo>
                  <a:pt x="932320" y="33882"/>
                </a:moveTo>
                <a:lnTo>
                  <a:pt x="931468" y="33909"/>
                </a:lnTo>
                <a:lnTo>
                  <a:pt x="932447" y="33909"/>
                </a:lnTo>
                <a:lnTo>
                  <a:pt x="932320" y="33882"/>
                </a:lnTo>
                <a:close/>
              </a:path>
              <a:path w="2334260" h="42545">
                <a:moveTo>
                  <a:pt x="970549" y="30607"/>
                </a:moveTo>
                <a:lnTo>
                  <a:pt x="930833" y="30607"/>
                </a:lnTo>
                <a:lnTo>
                  <a:pt x="931427" y="33696"/>
                </a:lnTo>
                <a:lnTo>
                  <a:pt x="932320" y="33882"/>
                </a:lnTo>
                <a:lnTo>
                  <a:pt x="943698" y="33528"/>
                </a:lnTo>
                <a:lnTo>
                  <a:pt x="967928" y="33528"/>
                </a:lnTo>
                <a:lnTo>
                  <a:pt x="974699" y="32639"/>
                </a:lnTo>
                <a:lnTo>
                  <a:pt x="972680" y="31242"/>
                </a:lnTo>
                <a:lnTo>
                  <a:pt x="970419" y="30734"/>
                </a:lnTo>
                <a:lnTo>
                  <a:pt x="970549" y="30607"/>
                </a:lnTo>
                <a:close/>
              </a:path>
              <a:path w="2334260" h="42545">
                <a:moveTo>
                  <a:pt x="1716235" y="30480"/>
                </a:moveTo>
                <a:lnTo>
                  <a:pt x="1712518" y="30480"/>
                </a:lnTo>
                <a:lnTo>
                  <a:pt x="1712480" y="31750"/>
                </a:lnTo>
                <a:lnTo>
                  <a:pt x="1710435" y="32258"/>
                </a:lnTo>
                <a:lnTo>
                  <a:pt x="1709394" y="33782"/>
                </a:lnTo>
                <a:lnTo>
                  <a:pt x="1716235" y="30480"/>
                </a:lnTo>
                <a:close/>
              </a:path>
              <a:path w="2334260" h="42545">
                <a:moveTo>
                  <a:pt x="814693" y="31793"/>
                </a:moveTo>
                <a:lnTo>
                  <a:pt x="811085" y="33528"/>
                </a:lnTo>
                <a:lnTo>
                  <a:pt x="815295" y="33020"/>
                </a:lnTo>
                <a:lnTo>
                  <a:pt x="814693" y="31793"/>
                </a:lnTo>
                <a:close/>
              </a:path>
              <a:path w="2334260" h="42545">
                <a:moveTo>
                  <a:pt x="637101" y="33020"/>
                </a:moveTo>
                <a:lnTo>
                  <a:pt x="622202" y="33020"/>
                </a:lnTo>
                <a:lnTo>
                  <a:pt x="629746" y="33274"/>
                </a:lnTo>
                <a:lnTo>
                  <a:pt x="636955" y="33147"/>
                </a:lnTo>
                <a:lnTo>
                  <a:pt x="637101" y="33020"/>
                </a:lnTo>
                <a:close/>
              </a:path>
              <a:path w="2334260" h="42545">
                <a:moveTo>
                  <a:pt x="364873" y="31838"/>
                </a:moveTo>
                <a:lnTo>
                  <a:pt x="365371" y="33152"/>
                </a:lnTo>
                <a:lnTo>
                  <a:pt x="366699" y="32004"/>
                </a:lnTo>
                <a:lnTo>
                  <a:pt x="364873" y="31838"/>
                </a:lnTo>
                <a:close/>
              </a:path>
              <a:path w="2334260" h="42545">
                <a:moveTo>
                  <a:pt x="1672996" y="32512"/>
                </a:moveTo>
                <a:lnTo>
                  <a:pt x="1669948" y="33147"/>
                </a:lnTo>
                <a:lnTo>
                  <a:pt x="1673085" y="33147"/>
                </a:lnTo>
                <a:lnTo>
                  <a:pt x="1672996" y="32512"/>
                </a:lnTo>
                <a:close/>
              </a:path>
              <a:path w="2334260" h="42545">
                <a:moveTo>
                  <a:pt x="1677451" y="26416"/>
                </a:moveTo>
                <a:lnTo>
                  <a:pt x="286372" y="26416"/>
                </a:lnTo>
                <a:lnTo>
                  <a:pt x="292773" y="27686"/>
                </a:lnTo>
                <a:lnTo>
                  <a:pt x="291131" y="29845"/>
                </a:lnTo>
                <a:lnTo>
                  <a:pt x="286859" y="30480"/>
                </a:lnTo>
                <a:lnTo>
                  <a:pt x="283938" y="31115"/>
                </a:lnTo>
                <a:lnTo>
                  <a:pt x="286346" y="33020"/>
                </a:lnTo>
                <a:lnTo>
                  <a:pt x="304755" y="33020"/>
                </a:lnTo>
                <a:lnTo>
                  <a:pt x="306908" y="31242"/>
                </a:lnTo>
                <a:lnTo>
                  <a:pt x="317188" y="31115"/>
                </a:lnTo>
                <a:lnTo>
                  <a:pt x="339149" y="31115"/>
                </a:lnTo>
                <a:lnTo>
                  <a:pt x="339915" y="28067"/>
                </a:lnTo>
                <a:lnTo>
                  <a:pt x="425571" y="28067"/>
                </a:lnTo>
                <a:lnTo>
                  <a:pt x="425983" y="27305"/>
                </a:lnTo>
                <a:lnTo>
                  <a:pt x="546165" y="27305"/>
                </a:lnTo>
                <a:lnTo>
                  <a:pt x="546201" y="27051"/>
                </a:lnTo>
                <a:lnTo>
                  <a:pt x="1674741" y="27051"/>
                </a:lnTo>
                <a:lnTo>
                  <a:pt x="1677451" y="26416"/>
                </a:lnTo>
                <a:close/>
              </a:path>
              <a:path w="2334260" h="42545">
                <a:moveTo>
                  <a:pt x="2214495" y="31171"/>
                </a:moveTo>
                <a:lnTo>
                  <a:pt x="2213800" y="33020"/>
                </a:lnTo>
                <a:lnTo>
                  <a:pt x="2220683" y="32004"/>
                </a:lnTo>
                <a:lnTo>
                  <a:pt x="2214495" y="31171"/>
                </a:lnTo>
                <a:close/>
              </a:path>
              <a:path w="2334260" h="42545">
                <a:moveTo>
                  <a:pt x="1666066" y="29083"/>
                </a:moveTo>
                <a:lnTo>
                  <a:pt x="974966" y="29083"/>
                </a:lnTo>
                <a:lnTo>
                  <a:pt x="979089" y="30912"/>
                </a:lnTo>
                <a:lnTo>
                  <a:pt x="979141" y="31358"/>
                </a:lnTo>
                <a:lnTo>
                  <a:pt x="978776" y="32512"/>
                </a:lnTo>
                <a:lnTo>
                  <a:pt x="977887" y="32893"/>
                </a:lnTo>
                <a:lnTo>
                  <a:pt x="994465" y="32131"/>
                </a:lnTo>
                <a:lnTo>
                  <a:pt x="1453681" y="32131"/>
                </a:lnTo>
                <a:lnTo>
                  <a:pt x="1453845" y="32004"/>
                </a:lnTo>
                <a:lnTo>
                  <a:pt x="1586583" y="32004"/>
                </a:lnTo>
                <a:lnTo>
                  <a:pt x="1597621" y="31115"/>
                </a:lnTo>
                <a:lnTo>
                  <a:pt x="1667300" y="31115"/>
                </a:lnTo>
                <a:lnTo>
                  <a:pt x="1664982" y="29337"/>
                </a:lnTo>
                <a:lnTo>
                  <a:pt x="1666066" y="29083"/>
                </a:lnTo>
                <a:close/>
              </a:path>
              <a:path w="2334260" h="42545">
                <a:moveTo>
                  <a:pt x="1792851" y="27051"/>
                </a:moveTo>
                <a:lnTo>
                  <a:pt x="1756111" y="27051"/>
                </a:lnTo>
                <a:lnTo>
                  <a:pt x="1767268" y="27432"/>
                </a:lnTo>
                <a:lnTo>
                  <a:pt x="1762518" y="32893"/>
                </a:lnTo>
                <a:lnTo>
                  <a:pt x="1772754" y="29210"/>
                </a:lnTo>
                <a:lnTo>
                  <a:pt x="1788621" y="29210"/>
                </a:lnTo>
                <a:lnTo>
                  <a:pt x="1792851" y="27051"/>
                </a:lnTo>
                <a:close/>
              </a:path>
              <a:path w="2334260" h="42545">
                <a:moveTo>
                  <a:pt x="1669453" y="32639"/>
                </a:moveTo>
                <a:lnTo>
                  <a:pt x="1669308" y="32655"/>
                </a:lnTo>
                <a:lnTo>
                  <a:pt x="1669445" y="32761"/>
                </a:lnTo>
                <a:close/>
              </a:path>
              <a:path w="2334260" h="42545">
                <a:moveTo>
                  <a:pt x="43122" y="31252"/>
                </a:moveTo>
                <a:lnTo>
                  <a:pt x="42629" y="31369"/>
                </a:lnTo>
                <a:lnTo>
                  <a:pt x="41846" y="31838"/>
                </a:lnTo>
                <a:lnTo>
                  <a:pt x="41726" y="32004"/>
                </a:lnTo>
                <a:lnTo>
                  <a:pt x="43826" y="32645"/>
                </a:lnTo>
                <a:lnTo>
                  <a:pt x="43122" y="31252"/>
                </a:lnTo>
                <a:close/>
              </a:path>
              <a:path w="2334260" h="42545">
                <a:moveTo>
                  <a:pt x="265233" y="31115"/>
                </a:moveTo>
                <a:lnTo>
                  <a:pt x="264820" y="31115"/>
                </a:lnTo>
                <a:lnTo>
                  <a:pt x="265429" y="31623"/>
                </a:lnTo>
                <a:lnTo>
                  <a:pt x="265912" y="32258"/>
                </a:lnTo>
                <a:lnTo>
                  <a:pt x="265233" y="31115"/>
                </a:lnTo>
                <a:close/>
              </a:path>
              <a:path w="2334260" h="42545">
                <a:moveTo>
                  <a:pt x="2265936" y="24638"/>
                </a:moveTo>
                <a:lnTo>
                  <a:pt x="2187917" y="24638"/>
                </a:lnTo>
                <a:lnTo>
                  <a:pt x="2187092" y="28448"/>
                </a:lnTo>
                <a:lnTo>
                  <a:pt x="2189949" y="29591"/>
                </a:lnTo>
                <a:lnTo>
                  <a:pt x="2194293" y="30734"/>
                </a:lnTo>
                <a:lnTo>
                  <a:pt x="2193061" y="31877"/>
                </a:lnTo>
                <a:lnTo>
                  <a:pt x="2198344" y="28702"/>
                </a:lnTo>
                <a:lnTo>
                  <a:pt x="2217535" y="28702"/>
                </a:lnTo>
                <a:lnTo>
                  <a:pt x="2221357" y="28194"/>
                </a:lnTo>
                <a:lnTo>
                  <a:pt x="2254448" y="28194"/>
                </a:lnTo>
                <a:lnTo>
                  <a:pt x="2261085" y="26543"/>
                </a:lnTo>
                <a:lnTo>
                  <a:pt x="2265936" y="24638"/>
                </a:lnTo>
                <a:close/>
              </a:path>
              <a:path w="2334260" h="42545">
                <a:moveTo>
                  <a:pt x="414184" y="31369"/>
                </a:moveTo>
                <a:lnTo>
                  <a:pt x="359704" y="31369"/>
                </a:lnTo>
                <a:lnTo>
                  <a:pt x="364873" y="31838"/>
                </a:lnTo>
                <a:lnTo>
                  <a:pt x="364743" y="31496"/>
                </a:lnTo>
                <a:lnTo>
                  <a:pt x="412595" y="31496"/>
                </a:lnTo>
                <a:lnTo>
                  <a:pt x="414184" y="31369"/>
                </a:lnTo>
                <a:close/>
              </a:path>
              <a:path w="2334260" h="42545">
                <a:moveTo>
                  <a:pt x="816368" y="30988"/>
                </a:moveTo>
                <a:lnTo>
                  <a:pt x="814298" y="30988"/>
                </a:lnTo>
                <a:lnTo>
                  <a:pt x="814693" y="31793"/>
                </a:lnTo>
                <a:lnTo>
                  <a:pt x="816368" y="30988"/>
                </a:lnTo>
                <a:close/>
              </a:path>
              <a:path w="2334260" h="42545">
                <a:moveTo>
                  <a:pt x="1894281" y="27686"/>
                </a:moveTo>
                <a:lnTo>
                  <a:pt x="1898205" y="31750"/>
                </a:lnTo>
                <a:lnTo>
                  <a:pt x="1906576" y="30912"/>
                </a:lnTo>
                <a:lnTo>
                  <a:pt x="1894281" y="27686"/>
                </a:lnTo>
                <a:close/>
              </a:path>
              <a:path w="2334260" h="42545">
                <a:moveTo>
                  <a:pt x="1728437" y="31368"/>
                </a:moveTo>
                <a:lnTo>
                  <a:pt x="1726133" y="31623"/>
                </a:lnTo>
                <a:lnTo>
                  <a:pt x="1728685" y="31623"/>
                </a:lnTo>
                <a:lnTo>
                  <a:pt x="1728437" y="31368"/>
                </a:lnTo>
                <a:close/>
              </a:path>
              <a:path w="2334260" h="42545">
                <a:moveTo>
                  <a:pt x="268300" y="28321"/>
                </a:moveTo>
                <a:lnTo>
                  <a:pt x="268300" y="31496"/>
                </a:lnTo>
                <a:lnTo>
                  <a:pt x="275266" y="30329"/>
                </a:lnTo>
                <a:lnTo>
                  <a:pt x="268300" y="28321"/>
                </a:lnTo>
                <a:close/>
              </a:path>
              <a:path w="2334260" h="42545">
                <a:moveTo>
                  <a:pt x="1744352" y="28829"/>
                </a:moveTo>
                <a:lnTo>
                  <a:pt x="1719656" y="28829"/>
                </a:lnTo>
                <a:lnTo>
                  <a:pt x="1728203" y="29845"/>
                </a:lnTo>
                <a:lnTo>
                  <a:pt x="1727880" y="30329"/>
                </a:lnTo>
                <a:lnTo>
                  <a:pt x="1727819" y="30734"/>
                </a:lnTo>
                <a:lnTo>
                  <a:pt x="1728437" y="31368"/>
                </a:lnTo>
                <a:lnTo>
                  <a:pt x="1736489" y="30480"/>
                </a:lnTo>
                <a:lnTo>
                  <a:pt x="1744352" y="28829"/>
                </a:lnTo>
                <a:close/>
              </a:path>
              <a:path w="2334260" h="42545">
                <a:moveTo>
                  <a:pt x="43736" y="31115"/>
                </a:moveTo>
                <a:lnTo>
                  <a:pt x="43052" y="31115"/>
                </a:lnTo>
                <a:lnTo>
                  <a:pt x="43122" y="31252"/>
                </a:lnTo>
                <a:lnTo>
                  <a:pt x="43736" y="31115"/>
                </a:lnTo>
                <a:close/>
              </a:path>
              <a:path w="2334260" h="42545">
                <a:moveTo>
                  <a:pt x="1907522" y="30817"/>
                </a:moveTo>
                <a:lnTo>
                  <a:pt x="1906576" y="30912"/>
                </a:lnTo>
                <a:lnTo>
                  <a:pt x="1907832" y="31242"/>
                </a:lnTo>
                <a:lnTo>
                  <a:pt x="1907522" y="30817"/>
                </a:lnTo>
                <a:close/>
              </a:path>
              <a:path w="2334260" h="42545">
                <a:moveTo>
                  <a:pt x="2214994" y="29845"/>
                </a:moveTo>
                <a:lnTo>
                  <a:pt x="2212356" y="30411"/>
                </a:lnTo>
                <a:lnTo>
                  <a:pt x="2212187" y="30861"/>
                </a:lnTo>
                <a:lnTo>
                  <a:pt x="2214495" y="31171"/>
                </a:lnTo>
                <a:lnTo>
                  <a:pt x="2214994" y="29845"/>
                </a:lnTo>
                <a:close/>
              </a:path>
              <a:path w="2334260" h="42545">
                <a:moveTo>
                  <a:pt x="276973" y="29974"/>
                </a:moveTo>
                <a:lnTo>
                  <a:pt x="276644" y="30099"/>
                </a:lnTo>
                <a:lnTo>
                  <a:pt x="275266" y="30329"/>
                </a:lnTo>
                <a:lnTo>
                  <a:pt x="277990" y="31115"/>
                </a:lnTo>
                <a:lnTo>
                  <a:pt x="276973" y="29974"/>
                </a:lnTo>
                <a:close/>
              </a:path>
              <a:path w="2334260" h="42545">
                <a:moveTo>
                  <a:pt x="2212616" y="29718"/>
                </a:moveTo>
                <a:lnTo>
                  <a:pt x="2209342" y="29718"/>
                </a:lnTo>
                <a:lnTo>
                  <a:pt x="2209672" y="30988"/>
                </a:lnTo>
                <a:lnTo>
                  <a:pt x="2212356" y="30411"/>
                </a:lnTo>
                <a:lnTo>
                  <a:pt x="2212616" y="29718"/>
                </a:lnTo>
                <a:close/>
              </a:path>
              <a:path w="2334260" h="42545">
                <a:moveTo>
                  <a:pt x="1946422" y="26162"/>
                </a:moveTo>
                <a:lnTo>
                  <a:pt x="1895674" y="26162"/>
                </a:lnTo>
                <a:lnTo>
                  <a:pt x="1904403" y="26543"/>
                </a:lnTo>
                <a:lnTo>
                  <a:pt x="1907522" y="30817"/>
                </a:lnTo>
                <a:lnTo>
                  <a:pt x="1910901" y="30480"/>
                </a:lnTo>
                <a:lnTo>
                  <a:pt x="1923773" y="28702"/>
                </a:lnTo>
                <a:lnTo>
                  <a:pt x="1936546" y="27305"/>
                </a:lnTo>
                <a:lnTo>
                  <a:pt x="1948941" y="27178"/>
                </a:lnTo>
                <a:lnTo>
                  <a:pt x="1945932" y="26543"/>
                </a:lnTo>
                <a:lnTo>
                  <a:pt x="1946422" y="26162"/>
                </a:lnTo>
                <a:close/>
              </a:path>
              <a:path w="2334260" h="42545">
                <a:moveTo>
                  <a:pt x="2254448" y="28194"/>
                </a:moveTo>
                <a:lnTo>
                  <a:pt x="2221357" y="28194"/>
                </a:lnTo>
                <a:lnTo>
                  <a:pt x="2231089" y="29591"/>
                </a:lnTo>
                <a:lnTo>
                  <a:pt x="2241696" y="30607"/>
                </a:lnTo>
                <a:lnTo>
                  <a:pt x="2252916" y="28575"/>
                </a:lnTo>
                <a:lnTo>
                  <a:pt x="2254448" y="28194"/>
                </a:lnTo>
                <a:close/>
              </a:path>
              <a:path w="2334260" h="42545">
                <a:moveTo>
                  <a:pt x="1997166" y="26797"/>
                </a:moveTo>
                <a:lnTo>
                  <a:pt x="1966137" y="26797"/>
                </a:lnTo>
                <a:lnTo>
                  <a:pt x="1964131" y="27305"/>
                </a:lnTo>
                <a:lnTo>
                  <a:pt x="1963508" y="30480"/>
                </a:lnTo>
                <a:lnTo>
                  <a:pt x="1964042" y="29718"/>
                </a:lnTo>
                <a:lnTo>
                  <a:pt x="1975119" y="29718"/>
                </a:lnTo>
                <a:lnTo>
                  <a:pt x="1981617" y="29083"/>
                </a:lnTo>
                <a:lnTo>
                  <a:pt x="1997166" y="26797"/>
                </a:lnTo>
                <a:close/>
              </a:path>
              <a:path w="2334260" h="42545">
                <a:moveTo>
                  <a:pt x="545765" y="30099"/>
                </a:moveTo>
                <a:lnTo>
                  <a:pt x="415797" y="30099"/>
                </a:lnTo>
                <a:lnTo>
                  <a:pt x="411403" y="30353"/>
                </a:lnTo>
                <a:lnTo>
                  <a:pt x="545729" y="30353"/>
                </a:lnTo>
                <a:lnTo>
                  <a:pt x="545765" y="30099"/>
                </a:lnTo>
                <a:close/>
              </a:path>
              <a:path w="2334260" h="42545">
                <a:moveTo>
                  <a:pt x="1786630" y="30226"/>
                </a:moveTo>
                <a:lnTo>
                  <a:pt x="1778800" y="30226"/>
                </a:lnTo>
                <a:lnTo>
                  <a:pt x="1786381" y="30353"/>
                </a:lnTo>
                <a:lnTo>
                  <a:pt x="1786630" y="30226"/>
                </a:lnTo>
                <a:close/>
              </a:path>
              <a:path w="2334260" h="42545">
                <a:moveTo>
                  <a:pt x="1801456" y="26924"/>
                </a:moveTo>
                <a:lnTo>
                  <a:pt x="1793100" y="26924"/>
                </a:lnTo>
                <a:lnTo>
                  <a:pt x="1799615" y="28448"/>
                </a:lnTo>
                <a:lnTo>
                  <a:pt x="1793976" y="30353"/>
                </a:lnTo>
                <a:lnTo>
                  <a:pt x="1808200" y="29464"/>
                </a:lnTo>
                <a:lnTo>
                  <a:pt x="1800148" y="27686"/>
                </a:lnTo>
                <a:lnTo>
                  <a:pt x="1801456" y="26924"/>
                </a:lnTo>
                <a:close/>
              </a:path>
              <a:path w="2334260" h="42545">
                <a:moveTo>
                  <a:pt x="2320508" y="25654"/>
                </a:moveTo>
                <a:lnTo>
                  <a:pt x="2320023" y="25654"/>
                </a:lnTo>
                <a:lnTo>
                  <a:pt x="2321648" y="27813"/>
                </a:lnTo>
                <a:lnTo>
                  <a:pt x="2316327" y="28956"/>
                </a:lnTo>
                <a:lnTo>
                  <a:pt x="2314168" y="30353"/>
                </a:lnTo>
                <a:lnTo>
                  <a:pt x="2321052" y="29337"/>
                </a:lnTo>
                <a:lnTo>
                  <a:pt x="2322719" y="29182"/>
                </a:lnTo>
                <a:lnTo>
                  <a:pt x="2320732" y="26289"/>
                </a:lnTo>
                <a:lnTo>
                  <a:pt x="2320611" y="26035"/>
                </a:lnTo>
                <a:lnTo>
                  <a:pt x="2320508" y="25654"/>
                </a:lnTo>
                <a:close/>
              </a:path>
              <a:path w="2334260" h="42545">
                <a:moveTo>
                  <a:pt x="2065747" y="22733"/>
                </a:moveTo>
                <a:lnTo>
                  <a:pt x="1828571" y="22733"/>
                </a:lnTo>
                <a:lnTo>
                  <a:pt x="1834172" y="24003"/>
                </a:lnTo>
                <a:lnTo>
                  <a:pt x="1835510" y="25400"/>
                </a:lnTo>
                <a:lnTo>
                  <a:pt x="1835541" y="25654"/>
                </a:lnTo>
                <a:lnTo>
                  <a:pt x="1833213" y="28915"/>
                </a:lnTo>
                <a:lnTo>
                  <a:pt x="1833121" y="29337"/>
                </a:lnTo>
                <a:lnTo>
                  <a:pt x="1833943" y="30226"/>
                </a:lnTo>
                <a:lnTo>
                  <a:pt x="1837651" y="26289"/>
                </a:lnTo>
                <a:lnTo>
                  <a:pt x="1854835" y="26289"/>
                </a:lnTo>
                <a:lnTo>
                  <a:pt x="1854857" y="25901"/>
                </a:lnTo>
                <a:lnTo>
                  <a:pt x="1856409" y="24892"/>
                </a:lnTo>
                <a:lnTo>
                  <a:pt x="1948058" y="24892"/>
                </a:lnTo>
                <a:lnTo>
                  <a:pt x="1948876" y="24257"/>
                </a:lnTo>
                <a:lnTo>
                  <a:pt x="2097125" y="24257"/>
                </a:lnTo>
                <a:lnTo>
                  <a:pt x="2098018" y="23495"/>
                </a:lnTo>
                <a:lnTo>
                  <a:pt x="2065947" y="23495"/>
                </a:lnTo>
                <a:lnTo>
                  <a:pt x="2065747" y="22733"/>
                </a:lnTo>
                <a:close/>
              </a:path>
              <a:path w="2334260" h="42545">
                <a:moveTo>
                  <a:pt x="2319904" y="21209"/>
                </a:moveTo>
                <a:lnTo>
                  <a:pt x="2313130" y="21844"/>
                </a:lnTo>
                <a:lnTo>
                  <a:pt x="2305551" y="23876"/>
                </a:lnTo>
                <a:lnTo>
                  <a:pt x="2303272" y="24158"/>
                </a:lnTo>
                <a:lnTo>
                  <a:pt x="2307145" y="25273"/>
                </a:lnTo>
                <a:lnTo>
                  <a:pt x="2306002" y="26670"/>
                </a:lnTo>
                <a:lnTo>
                  <a:pt x="2304554" y="28829"/>
                </a:lnTo>
                <a:lnTo>
                  <a:pt x="2302129" y="30226"/>
                </a:lnTo>
                <a:lnTo>
                  <a:pt x="2308047" y="29083"/>
                </a:lnTo>
                <a:lnTo>
                  <a:pt x="2313889" y="26797"/>
                </a:lnTo>
                <a:lnTo>
                  <a:pt x="2320023" y="25654"/>
                </a:lnTo>
                <a:lnTo>
                  <a:pt x="2320508" y="25654"/>
                </a:lnTo>
                <a:lnTo>
                  <a:pt x="2320302" y="24892"/>
                </a:lnTo>
                <a:lnTo>
                  <a:pt x="2324671" y="24130"/>
                </a:lnTo>
                <a:lnTo>
                  <a:pt x="2319904" y="21209"/>
                </a:lnTo>
                <a:close/>
              </a:path>
              <a:path w="2334260" h="42545">
                <a:moveTo>
                  <a:pt x="285365" y="26797"/>
                </a:moveTo>
                <a:lnTo>
                  <a:pt x="274142" y="26797"/>
                </a:lnTo>
                <a:lnTo>
                  <a:pt x="276979" y="29972"/>
                </a:lnTo>
                <a:lnTo>
                  <a:pt x="285365" y="26797"/>
                </a:lnTo>
                <a:close/>
              </a:path>
              <a:path w="2334260" h="42545">
                <a:moveTo>
                  <a:pt x="546165" y="27305"/>
                </a:moveTo>
                <a:lnTo>
                  <a:pt x="425983" y="27305"/>
                </a:lnTo>
                <a:lnTo>
                  <a:pt x="427786" y="27432"/>
                </a:lnTo>
                <a:lnTo>
                  <a:pt x="426808" y="28194"/>
                </a:lnTo>
                <a:lnTo>
                  <a:pt x="431025" y="28956"/>
                </a:lnTo>
                <a:lnTo>
                  <a:pt x="433692" y="29972"/>
                </a:lnTo>
                <a:lnTo>
                  <a:pt x="545783" y="29972"/>
                </a:lnTo>
                <a:lnTo>
                  <a:pt x="546165" y="27305"/>
                </a:lnTo>
                <a:close/>
              </a:path>
              <a:path w="2334260" h="42545">
                <a:moveTo>
                  <a:pt x="1975119" y="29718"/>
                </a:moveTo>
                <a:lnTo>
                  <a:pt x="1964042" y="29718"/>
                </a:lnTo>
                <a:lnTo>
                  <a:pt x="1972519" y="29972"/>
                </a:lnTo>
                <a:lnTo>
                  <a:pt x="1975119" y="29718"/>
                </a:lnTo>
                <a:close/>
              </a:path>
              <a:path w="2334260" h="42545">
                <a:moveTo>
                  <a:pt x="2162765" y="28194"/>
                </a:moveTo>
                <a:lnTo>
                  <a:pt x="2153246" y="28194"/>
                </a:lnTo>
                <a:lnTo>
                  <a:pt x="2164486" y="29972"/>
                </a:lnTo>
                <a:lnTo>
                  <a:pt x="2161616" y="28956"/>
                </a:lnTo>
                <a:lnTo>
                  <a:pt x="2162765" y="28194"/>
                </a:lnTo>
                <a:close/>
              </a:path>
              <a:path w="2334260" h="42545">
                <a:moveTo>
                  <a:pt x="2325595" y="28915"/>
                </a:moveTo>
                <a:lnTo>
                  <a:pt x="2322719" y="29182"/>
                </a:lnTo>
                <a:lnTo>
                  <a:pt x="2323261" y="29972"/>
                </a:lnTo>
                <a:lnTo>
                  <a:pt x="2325595" y="28915"/>
                </a:lnTo>
                <a:close/>
              </a:path>
              <a:path w="2334260" h="42545">
                <a:moveTo>
                  <a:pt x="2099420" y="25781"/>
                </a:moveTo>
                <a:lnTo>
                  <a:pt x="2075408" y="25781"/>
                </a:lnTo>
                <a:lnTo>
                  <a:pt x="2089975" y="28321"/>
                </a:lnTo>
                <a:lnTo>
                  <a:pt x="2087664" y="28321"/>
                </a:lnTo>
                <a:lnTo>
                  <a:pt x="2084476" y="29845"/>
                </a:lnTo>
                <a:lnTo>
                  <a:pt x="2086305" y="29845"/>
                </a:lnTo>
                <a:lnTo>
                  <a:pt x="2102726" y="28321"/>
                </a:lnTo>
                <a:lnTo>
                  <a:pt x="2101970" y="26543"/>
                </a:lnTo>
                <a:lnTo>
                  <a:pt x="2100567" y="26543"/>
                </a:lnTo>
                <a:lnTo>
                  <a:pt x="2099420" y="25781"/>
                </a:lnTo>
                <a:close/>
              </a:path>
              <a:path w="2334260" h="42545">
                <a:moveTo>
                  <a:pt x="2026553" y="28575"/>
                </a:moveTo>
                <a:lnTo>
                  <a:pt x="2018538" y="28575"/>
                </a:lnTo>
                <a:lnTo>
                  <a:pt x="2025586" y="29337"/>
                </a:lnTo>
                <a:lnTo>
                  <a:pt x="2026553" y="28575"/>
                </a:lnTo>
                <a:close/>
              </a:path>
              <a:path w="2334260" h="42545">
                <a:moveTo>
                  <a:pt x="1865772" y="25654"/>
                </a:moveTo>
                <a:lnTo>
                  <a:pt x="1858390" y="25654"/>
                </a:lnTo>
                <a:lnTo>
                  <a:pt x="1861908" y="26670"/>
                </a:lnTo>
                <a:lnTo>
                  <a:pt x="1862299" y="27051"/>
                </a:lnTo>
                <a:lnTo>
                  <a:pt x="1862393" y="27305"/>
                </a:lnTo>
                <a:lnTo>
                  <a:pt x="1861858" y="29210"/>
                </a:lnTo>
                <a:lnTo>
                  <a:pt x="1865985" y="28575"/>
                </a:lnTo>
                <a:lnTo>
                  <a:pt x="1865762" y="27051"/>
                </a:lnTo>
                <a:lnTo>
                  <a:pt x="1865772" y="25654"/>
                </a:lnTo>
                <a:close/>
              </a:path>
              <a:path w="2334260" h="42545">
                <a:moveTo>
                  <a:pt x="2029747" y="25908"/>
                </a:moveTo>
                <a:lnTo>
                  <a:pt x="2003450" y="25908"/>
                </a:lnTo>
                <a:lnTo>
                  <a:pt x="2001367" y="27686"/>
                </a:lnTo>
                <a:lnTo>
                  <a:pt x="2007895" y="29210"/>
                </a:lnTo>
                <a:lnTo>
                  <a:pt x="2018538" y="28575"/>
                </a:lnTo>
                <a:lnTo>
                  <a:pt x="2026553" y="28575"/>
                </a:lnTo>
                <a:lnTo>
                  <a:pt x="2027682" y="27686"/>
                </a:lnTo>
                <a:lnTo>
                  <a:pt x="2031462" y="27686"/>
                </a:lnTo>
                <a:lnTo>
                  <a:pt x="2029747" y="25908"/>
                </a:lnTo>
                <a:close/>
              </a:path>
              <a:path w="2334260" h="42545">
                <a:moveTo>
                  <a:pt x="1854835" y="26289"/>
                </a:moveTo>
                <a:lnTo>
                  <a:pt x="1837651" y="26289"/>
                </a:lnTo>
                <a:lnTo>
                  <a:pt x="1851723" y="29083"/>
                </a:lnTo>
                <a:lnTo>
                  <a:pt x="1854835" y="26289"/>
                </a:lnTo>
                <a:close/>
              </a:path>
              <a:path w="2334260" h="42545">
                <a:moveTo>
                  <a:pt x="2331923" y="24384"/>
                </a:moveTo>
                <a:lnTo>
                  <a:pt x="2331008" y="26670"/>
                </a:lnTo>
                <a:lnTo>
                  <a:pt x="2329154" y="27305"/>
                </a:lnTo>
                <a:lnTo>
                  <a:pt x="2325595" y="28915"/>
                </a:lnTo>
                <a:lnTo>
                  <a:pt x="2332012" y="28321"/>
                </a:lnTo>
                <a:lnTo>
                  <a:pt x="2334133" y="25019"/>
                </a:lnTo>
                <a:lnTo>
                  <a:pt x="2331923" y="24384"/>
                </a:lnTo>
                <a:close/>
              </a:path>
              <a:path w="2334260" h="42545">
                <a:moveTo>
                  <a:pt x="1948058" y="24892"/>
                </a:moveTo>
                <a:lnTo>
                  <a:pt x="1856409" y="24892"/>
                </a:lnTo>
                <a:lnTo>
                  <a:pt x="1854989" y="26162"/>
                </a:lnTo>
                <a:lnTo>
                  <a:pt x="1854898" y="28448"/>
                </a:lnTo>
                <a:lnTo>
                  <a:pt x="1855279" y="28829"/>
                </a:lnTo>
                <a:lnTo>
                  <a:pt x="1858390" y="25654"/>
                </a:lnTo>
                <a:lnTo>
                  <a:pt x="1865772" y="25654"/>
                </a:lnTo>
                <a:lnTo>
                  <a:pt x="1865797" y="25273"/>
                </a:lnTo>
                <a:lnTo>
                  <a:pt x="1947567" y="25273"/>
                </a:lnTo>
                <a:lnTo>
                  <a:pt x="1948058" y="24892"/>
                </a:lnTo>
                <a:close/>
              </a:path>
              <a:path w="2334260" h="42545">
                <a:moveTo>
                  <a:pt x="2098846" y="25400"/>
                </a:moveTo>
                <a:lnTo>
                  <a:pt x="2029256" y="25400"/>
                </a:lnTo>
                <a:lnTo>
                  <a:pt x="2045194" y="28829"/>
                </a:lnTo>
                <a:lnTo>
                  <a:pt x="2060530" y="27432"/>
                </a:lnTo>
                <a:lnTo>
                  <a:pt x="2075408" y="25781"/>
                </a:lnTo>
                <a:lnTo>
                  <a:pt x="2099420" y="25781"/>
                </a:lnTo>
                <a:lnTo>
                  <a:pt x="2098846" y="25400"/>
                </a:lnTo>
                <a:close/>
              </a:path>
              <a:path w="2334260" h="42545">
                <a:moveTo>
                  <a:pt x="2193759" y="19431"/>
                </a:moveTo>
                <a:lnTo>
                  <a:pt x="2145245" y="19431"/>
                </a:lnTo>
                <a:lnTo>
                  <a:pt x="2151253" y="22733"/>
                </a:lnTo>
                <a:lnTo>
                  <a:pt x="2148433" y="23749"/>
                </a:lnTo>
                <a:lnTo>
                  <a:pt x="2144382" y="23749"/>
                </a:lnTo>
                <a:lnTo>
                  <a:pt x="2141562" y="24638"/>
                </a:lnTo>
                <a:lnTo>
                  <a:pt x="2148116" y="28702"/>
                </a:lnTo>
                <a:lnTo>
                  <a:pt x="2148865" y="27686"/>
                </a:lnTo>
                <a:lnTo>
                  <a:pt x="2163531" y="27686"/>
                </a:lnTo>
                <a:lnTo>
                  <a:pt x="2167938" y="24765"/>
                </a:lnTo>
                <a:lnTo>
                  <a:pt x="2174587" y="24003"/>
                </a:lnTo>
                <a:lnTo>
                  <a:pt x="2181777" y="23876"/>
                </a:lnTo>
                <a:lnTo>
                  <a:pt x="2189721" y="21463"/>
                </a:lnTo>
                <a:lnTo>
                  <a:pt x="2244304" y="21463"/>
                </a:lnTo>
                <a:lnTo>
                  <a:pt x="2243891" y="20955"/>
                </a:lnTo>
                <a:lnTo>
                  <a:pt x="2197239" y="20955"/>
                </a:lnTo>
                <a:lnTo>
                  <a:pt x="2193759" y="19431"/>
                </a:lnTo>
                <a:close/>
              </a:path>
              <a:path w="2334260" h="42545">
                <a:moveTo>
                  <a:pt x="2163531" y="27686"/>
                </a:moveTo>
                <a:lnTo>
                  <a:pt x="2148865" y="27686"/>
                </a:lnTo>
                <a:lnTo>
                  <a:pt x="2153729" y="28321"/>
                </a:lnTo>
                <a:lnTo>
                  <a:pt x="2153246" y="28194"/>
                </a:lnTo>
                <a:lnTo>
                  <a:pt x="2162765" y="28194"/>
                </a:lnTo>
                <a:lnTo>
                  <a:pt x="2163531" y="27686"/>
                </a:lnTo>
                <a:close/>
              </a:path>
              <a:path w="2334260" h="42545">
                <a:moveTo>
                  <a:pt x="271233" y="25908"/>
                </a:moveTo>
                <a:lnTo>
                  <a:pt x="271030" y="27178"/>
                </a:lnTo>
                <a:lnTo>
                  <a:pt x="269862" y="28067"/>
                </a:lnTo>
                <a:lnTo>
                  <a:pt x="274142" y="26797"/>
                </a:lnTo>
                <a:lnTo>
                  <a:pt x="285365" y="26797"/>
                </a:lnTo>
                <a:lnTo>
                  <a:pt x="286372" y="26416"/>
                </a:lnTo>
                <a:lnTo>
                  <a:pt x="1677451" y="26416"/>
                </a:lnTo>
                <a:lnTo>
                  <a:pt x="1679078" y="26035"/>
                </a:lnTo>
                <a:lnTo>
                  <a:pt x="273748" y="26035"/>
                </a:lnTo>
                <a:lnTo>
                  <a:pt x="271233" y="25908"/>
                </a:lnTo>
                <a:close/>
              </a:path>
              <a:path w="2334260" h="42545">
                <a:moveTo>
                  <a:pt x="2031462" y="27686"/>
                </a:moveTo>
                <a:lnTo>
                  <a:pt x="2027682" y="27686"/>
                </a:lnTo>
                <a:lnTo>
                  <a:pt x="2031707" y="27940"/>
                </a:lnTo>
                <a:lnTo>
                  <a:pt x="2031462" y="27686"/>
                </a:lnTo>
                <a:close/>
              </a:path>
              <a:path w="2334260" h="42545">
                <a:moveTo>
                  <a:pt x="2298548" y="24511"/>
                </a:moveTo>
                <a:lnTo>
                  <a:pt x="2295220" y="24511"/>
                </a:lnTo>
                <a:lnTo>
                  <a:pt x="2293950" y="25654"/>
                </a:lnTo>
                <a:lnTo>
                  <a:pt x="2295258" y="26543"/>
                </a:lnTo>
                <a:lnTo>
                  <a:pt x="2297163" y="27940"/>
                </a:lnTo>
                <a:lnTo>
                  <a:pt x="2302179" y="27559"/>
                </a:lnTo>
                <a:lnTo>
                  <a:pt x="2301079" y="24765"/>
                </a:lnTo>
                <a:lnTo>
                  <a:pt x="2298369" y="24765"/>
                </a:lnTo>
                <a:lnTo>
                  <a:pt x="2298548" y="24511"/>
                </a:lnTo>
                <a:close/>
              </a:path>
              <a:path w="2334260" h="42545">
                <a:moveTo>
                  <a:pt x="2132129" y="21082"/>
                </a:moveTo>
                <a:lnTo>
                  <a:pt x="2107907" y="21082"/>
                </a:lnTo>
                <a:lnTo>
                  <a:pt x="2100529" y="23114"/>
                </a:lnTo>
                <a:lnTo>
                  <a:pt x="2107958" y="25781"/>
                </a:lnTo>
                <a:lnTo>
                  <a:pt x="2111146" y="27432"/>
                </a:lnTo>
                <a:lnTo>
                  <a:pt x="2110612" y="26543"/>
                </a:lnTo>
                <a:lnTo>
                  <a:pt x="2111705" y="25527"/>
                </a:lnTo>
                <a:lnTo>
                  <a:pt x="2111451" y="24638"/>
                </a:lnTo>
                <a:lnTo>
                  <a:pt x="2116481" y="24638"/>
                </a:lnTo>
                <a:lnTo>
                  <a:pt x="2118807" y="21844"/>
                </a:lnTo>
                <a:lnTo>
                  <a:pt x="2130619" y="21844"/>
                </a:lnTo>
                <a:lnTo>
                  <a:pt x="2132129" y="21082"/>
                </a:lnTo>
                <a:close/>
              </a:path>
              <a:path w="2334260" h="42545">
                <a:moveTo>
                  <a:pt x="1947567" y="25273"/>
                </a:moveTo>
                <a:lnTo>
                  <a:pt x="1865797" y="25273"/>
                </a:lnTo>
                <a:lnTo>
                  <a:pt x="1871040" y="25781"/>
                </a:lnTo>
                <a:lnTo>
                  <a:pt x="1870049" y="26035"/>
                </a:lnTo>
                <a:lnTo>
                  <a:pt x="1870519" y="26543"/>
                </a:lnTo>
                <a:lnTo>
                  <a:pt x="1868474" y="26924"/>
                </a:lnTo>
                <a:lnTo>
                  <a:pt x="1877774" y="27305"/>
                </a:lnTo>
                <a:lnTo>
                  <a:pt x="1886819" y="26670"/>
                </a:lnTo>
                <a:lnTo>
                  <a:pt x="1895674" y="26162"/>
                </a:lnTo>
                <a:lnTo>
                  <a:pt x="1946422" y="26162"/>
                </a:lnTo>
                <a:lnTo>
                  <a:pt x="1947567" y="25273"/>
                </a:lnTo>
                <a:close/>
              </a:path>
              <a:path w="2334260" h="42545">
                <a:moveTo>
                  <a:pt x="2097125" y="24257"/>
                </a:moveTo>
                <a:lnTo>
                  <a:pt x="1948876" y="24257"/>
                </a:lnTo>
                <a:lnTo>
                  <a:pt x="1953801" y="25400"/>
                </a:lnTo>
                <a:lnTo>
                  <a:pt x="1959842" y="27178"/>
                </a:lnTo>
                <a:lnTo>
                  <a:pt x="1966137" y="26797"/>
                </a:lnTo>
                <a:lnTo>
                  <a:pt x="1997166" y="26797"/>
                </a:lnTo>
                <a:lnTo>
                  <a:pt x="2003450" y="25908"/>
                </a:lnTo>
                <a:lnTo>
                  <a:pt x="2029747" y="25908"/>
                </a:lnTo>
                <a:lnTo>
                  <a:pt x="2029256" y="25400"/>
                </a:lnTo>
                <a:lnTo>
                  <a:pt x="2098846" y="25400"/>
                </a:lnTo>
                <a:lnTo>
                  <a:pt x="2097125" y="24257"/>
                </a:lnTo>
                <a:close/>
              </a:path>
              <a:path w="2334260" h="42545">
                <a:moveTo>
                  <a:pt x="2244304" y="21463"/>
                </a:moveTo>
                <a:lnTo>
                  <a:pt x="2189721" y="21463"/>
                </a:lnTo>
                <a:lnTo>
                  <a:pt x="2178850" y="26924"/>
                </a:lnTo>
                <a:lnTo>
                  <a:pt x="2187917" y="24638"/>
                </a:lnTo>
                <a:lnTo>
                  <a:pt x="2265936" y="24638"/>
                </a:lnTo>
                <a:lnTo>
                  <a:pt x="2268846" y="23495"/>
                </a:lnTo>
                <a:lnTo>
                  <a:pt x="2245956" y="23495"/>
                </a:lnTo>
                <a:lnTo>
                  <a:pt x="2244304" y="21463"/>
                </a:lnTo>
                <a:close/>
              </a:path>
              <a:path w="2334260" h="42545">
                <a:moveTo>
                  <a:pt x="2101430" y="25273"/>
                </a:moveTo>
                <a:lnTo>
                  <a:pt x="2100567" y="26543"/>
                </a:lnTo>
                <a:lnTo>
                  <a:pt x="2101970" y="26543"/>
                </a:lnTo>
                <a:lnTo>
                  <a:pt x="2101430" y="25273"/>
                </a:lnTo>
                <a:close/>
              </a:path>
              <a:path w="2334260" h="42545">
                <a:moveTo>
                  <a:pt x="1856409" y="24892"/>
                </a:moveTo>
                <a:lnTo>
                  <a:pt x="1854857" y="25901"/>
                </a:lnTo>
                <a:lnTo>
                  <a:pt x="1854835" y="26300"/>
                </a:lnTo>
                <a:lnTo>
                  <a:pt x="1856409" y="24892"/>
                </a:lnTo>
                <a:close/>
              </a:path>
              <a:path w="2334260" h="42545">
                <a:moveTo>
                  <a:pt x="2287138" y="19939"/>
                </a:moveTo>
                <a:lnTo>
                  <a:pt x="2280691" y="19939"/>
                </a:lnTo>
                <a:lnTo>
                  <a:pt x="2284806" y="21971"/>
                </a:lnTo>
                <a:lnTo>
                  <a:pt x="2277313" y="24511"/>
                </a:lnTo>
                <a:lnTo>
                  <a:pt x="2283967" y="26289"/>
                </a:lnTo>
                <a:lnTo>
                  <a:pt x="2288988" y="25901"/>
                </a:lnTo>
                <a:lnTo>
                  <a:pt x="2295220" y="24511"/>
                </a:lnTo>
                <a:lnTo>
                  <a:pt x="2298548" y="24511"/>
                </a:lnTo>
                <a:lnTo>
                  <a:pt x="2298994" y="23876"/>
                </a:lnTo>
                <a:lnTo>
                  <a:pt x="2293023" y="23876"/>
                </a:lnTo>
                <a:lnTo>
                  <a:pt x="2291092" y="22606"/>
                </a:lnTo>
                <a:lnTo>
                  <a:pt x="2290275" y="20701"/>
                </a:lnTo>
                <a:lnTo>
                  <a:pt x="2288552" y="20701"/>
                </a:lnTo>
                <a:lnTo>
                  <a:pt x="2287138" y="19939"/>
                </a:lnTo>
                <a:close/>
              </a:path>
              <a:path w="2334260" h="42545">
                <a:moveTo>
                  <a:pt x="1804797" y="22860"/>
                </a:moveTo>
                <a:lnTo>
                  <a:pt x="272211" y="22860"/>
                </a:lnTo>
                <a:lnTo>
                  <a:pt x="273748" y="26035"/>
                </a:lnTo>
                <a:lnTo>
                  <a:pt x="1679078" y="26035"/>
                </a:lnTo>
                <a:lnTo>
                  <a:pt x="1682330" y="25273"/>
                </a:lnTo>
                <a:lnTo>
                  <a:pt x="1682889" y="23241"/>
                </a:lnTo>
                <a:lnTo>
                  <a:pt x="1804492" y="23241"/>
                </a:lnTo>
                <a:lnTo>
                  <a:pt x="1804797" y="22860"/>
                </a:lnTo>
                <a:close/>
              </a:path>
              <a:path w="2334260" h="42545">
                <a:moveTo>
                  <a:pt x="2116481" y="24638"/>
                </a:moveTo>
                <a:lnTo>
                  <a:pt x="2111451" y="24638"/>
                </a:lnTo>
                <a:lnTo>
                  <a:pt x="2115474" y="26035"/>
                </a:lnTo>
                <a:lnTo>
                  <a:pt x="2116481" y="24638"/>
                </a:lnTo>
                <a:close/>
              </a:path>
              <a:path w="2334260" h="42545">
                <a:moveTo>
                  <a:pt x="1820967" y="25901"/>
                </a:moveTo>
                <a:close/>
              </a:path>
              <a:path w="2334260" h="42545">
                <a:moveTo>
                  <a:pt x="1827656" y="23114"/>
                </a:moveTo>
                <a:lnTo>
                  <a:pt x="1817014" y="23114"/>
                </a:lnTo>
                <a:lnTo>
                  <a:pt x="1820967" y="25901"/>
                </a:lnTo>
                <a:lnTo>
                  <a:pt x="1827656" y="23114"/>
                </a:lnTo>
                <a:close/>
              </a:path>
              <a:path w="2334260" h="42545">
                <a:moveTo>
                  <a:pt x="2132444" y="22987"/>
                </a:moveTo>
                <a:lnTo>
                  <a:pt x="2132152" y="25781"/>
                </a:lnTo>
                <a:lnTo>
                  <a:pt x="2138781" y="25654"/>
                </a:lnTo>
                <a:lnTo>
                  <a:pt x="2139705" y="24765"/>
                </a:lnTo>
                <a:lnTo>
                  <a:pt x="2139086" y="24765"/>
                </a:lnTo>
                <a:lnTo>
                  <a:pt x="2132444" y="22987"/>
                </a:lnTo>
                <a:close/>
              </a:path>
              <a:path w="2334260" h="42545">
                <a:moveTo>
                  <a:pt x="2143662" y="20955"/>
                </a:moveTo>
                <a:lnTo>
                  <a:pt x="2132380" y="20955"/>
                </a:lnTo>
                <a:lnTo>
                  <a:pt x="2137117" y="21463"/>
                </a:lnTo>
                <a:lnTo>
                  <a:pt x="2139086" y="24765"/>
                </a:lnTo>
                <a:lnTo>
                  <a:pt x="2139705" y="24765"/>
                </a:lnTo>
                <a:lnTo>
                  <a:pt x="2143662" y="20955"/>
                </a:lnTo>
                <a:close/>
              </a:path>
              <a:path w="2334260" h="42545">
                <a:moveTo>
                  <a:pt x="2300953" y="24445"/>
                </a:moveTo>
                <a:lnTo>
                  <a:pt x="2298369" y="24765"/>
                </a:lnTo>
                <a:lnTo>
                  <a:pt x="2301079" y="24765"/>
                </a:lnTo>
                <a:lnTo>
                  <a:pt x="2300953" y="24445"/>
                </a:lnTo>
                <a:close/>
              </a:path>
              <a:path w="2334260" h="42545">
                <a:moveTo>
                  <a:pt x="2300528" y="23368"/>
                </a:moveTo>
                <a:lnTo>
                  <a:pt x="2300953" y="24445"/>
                </a:lnTo>
                <a:lnTo>
                  <a:pt x="2303272" y="24158"/>
                </a:lnTo>
                <a:lnTo>
                  <a:pt x="2300528" y="23368"/>
                </a:lnTo>
                <a:close/>
              </a:path>
              <a:path w="2334260" h="42545">
                <a:moveTo>
                  <a:pt x="2332228" y="23622"/>
                </a:moveTo>
                <a:lnTo>
                  <a:pt x="2329713" y="23749"/>
                </a:lnTo>
                <a:lnTo>
                  <a:pt x="2331923" y="24384"/>
                </a:lnTo>
                <a:lnTo>
                  <a:pt x="2332228" y="23622"/>
                </a:lnTo>
                <a:close/>
              </a:path>
              <a:path w="2334260" h="42545">
                <a:moveTo>
                  <a:pt x="2302027" y="19558"/>
                </a:moveTo>
                <a:lnTo>
                  <a:pt x="2293023" y="23876"/>
                </a:lnTo>
                <a:lnTo>
                  <a:pt x="2298994" y="23876"/>
                </a:lnTo>
                <a:lnTo>
                  <a:pt x="2302027" y="19558"/>
                </a:lnTo>
                <a:close/>
              </a:path>
              <a:path w="2334260" h="42545">
                <a:moveTo>
                  <a:pt x="2130619" y="21844"/>
                </a:moveTo>
                <a:lnTo>
                  <a:pt x="2118807" y="21844"/>
                </a:lnTo>
                <a:lnTo>
                  <a:pt x="2124595" y="22225"/>
                </a:lnTo>
                <a:lnTo>
                  <a:pt x="2123973" y="23749"/>
                </a:lnTo>
                <a:lnTo>
                  <a:pt x="2128354" y="22987"/>
                </a:lnTo>
                <a:lnTo>
                  <a:pt x="2130619" y="21844"/>
                </a:lnTo>
                <a:close/>
              </a:path>
              <a:path w="2334260" h="42545">
                <a:moveTo>
                  <a:pt x="1828266" y="22860"/>
                </a:moveTo>
                <a:lnTo>
                  <a:pt x="1804797" y="22860"/>
                </a:lnTo>
                <a:lnTo>
                  <a:pt x="1809432" y="22987"/>
                </a:lnTo>
                <a:lnTo>
                  <a:pt x="1807375" y="23495"/>
                </a:lnTo>
                <a:lnTo>
                  <a:pt x="1817014" y="23114"/>
                </a:lnTo>
                <a:lnTo>
                  <a:pt x="1827656" y="23114"/>
                </a:lnTo>
                <a:lnTo>
                  <a:pt x="1828266" y="22860"/>
                </a:lnTo>
                <a:close/>
              </a:path>
              <a:path w="2334260" h="42545">
                <a:moveTo>
                  <a:pt x="2068842" y="12319"/>
                </a:moveTo>
                <a:lnTo>
                  <a:pt x="2068220" y="15621"/>
                </a:lnTo>
                <a:lnTo>
                  <a:pt x="2077643" y="21336"/>
                </a:lnTo>
                <a:lnTo>
                  <a:pt x="2065947" y="23495"/>
                </a:lnTo>
                <a:lnTo>
                  <a:pt x="2098018" y="23495"/>
                </a:lnTo>
                <a:lnTo>
                  <a:pt x="2099208" y="22479"/>
                </a:lnTo>
                <a:lnTo>
                  <a:pt x="2103831" y="21082"/>
                </a:lnTo>
                <a:lnTo>
                  <a:pt x="2132129" y="21082"/>
                </a:lnTo>
                <a:lnTo>
                  <a:pt x="2132380" y="20955"/>
                </a:lnTo>
                <a:lnTo>
                  <a:pt x="2143662" y="20955"/>
                </a:lnTo>
                <a:lnTo>
                  <a:pt x="2145245" y="19431"/>
                </a:lnTo>
                <a:lnTo>
                  <a:pt x="2193759" y="19431"/>
                </a:lnTo>
                <a:lnTo>
                  <a:pt x="2192889" y="19050"/>
                </a:lnTo>
                <a:lnTo>
                  <a:pt x="2187854" y="19050"/>
                </a:lnTo>
                <a:lnTo>
                  <a:pt x="2186185" y="17780"/>
                </a:lnTo>
                <a:lnTo>
                  <a:pt x="2172373" y="17780"/>
                </a:lnTo>
                <a:lnTo>
                  <a:pt x="2166698" y="16510"/>
                </a:lnTo>
                <a:lnTo>
                  <a:pt x="2150059" y="16510"/>
                </a:lnTo>
                <a:lnTo>
                  <a:pt x="2149712" y="16383"/>
                </a:lnTo>
                <a:lnTo>
                  <a:pt x="2104567" y="16383"/>
                </a:lnTo>
                <a:lnTo>
                  <a:pt x="2104798" y="13970"/>
                </a:lnTo>
                <a:lnTo>
                  <a:pt x="2095614" y="13970"/>
                </a:lnTo>
                <a:lnTo>
                  <a:pt x="2096035" y="13081"/>
                </a:lnTo>
                <a:lnTo>
                  <a:pt x="2076740" y="13081"/>
                </a:lnTo>
                <a:lnTo>
                  <a:pt x="2068842" y="12319"/>
                </a:lnTo>
                <a:close/>
              </a:path>
              <a:path w="2334260" h="42545">
                <a:moveTo>
                  <a:pt x="2258923" y="15113"/>
                </a:moveTo>
                <a:lnTo>
                  <a:pt x="2252045" y="16510"/>
                </a:lnTo>
                <a:lnTo>
                  <a:pt x="2250997" y="18288"/>
                </a:lnTo>
                <a:lnTo>
                  <a:pt x="2250670" y="20574"/>
                </a:lnTo>
                <a:lnTo>
                  <a:pt x="2245956" y="23495"/>
                </a:lnTo>
                <a:lnTo>
                  <a:pt x="2268846" y="23495"/>
                </a:lnTo>
                <a:lnTo>
                  <a:pt x="2273051" y="21844"/>
                </a:lnTo>
                <a:lnTo>
                  <a:pt x="2280691" y="19939"/>
                </a:lnTo>
                <a:lnTo>
                  <a:pt x="2287138" y="19939"/>
                </a:lnTo>
                <a:lnTo>
                  <a:pt x="2284308" y="18415"/>
                </a:lnTo>
                <a:lnTo>
                  <a:pt x="2277211" y="18415"/>
                </a:lnTo>
                <a:lnTo>
                  <a:pt x="2278354" y="17332"/>
                </a:lnTo>
                <a:lnTo>
                  <a:pt x="2278306" y="17145"/>
                </a:lnTo>
                <a:lnTo>
                  <a:pt x="2277862" y="16637"/>
                </a:lnTo>
                <a:lnTo>
                  <a:pt x="2261633" y="16637"/>
                </a:lnTo>
                <a:lnTo>
                  <a:pt x="2257996" y="15367"/>
                </a:lnTo>
                <a:lnTo>
                  <a:pt x="2258923" y="15113"/>
                </a:lnTo>
                <a:close/>
              </a:path>
              <a:path w="2334260" h="42545">
                <a:moveTo>
                  <a:pt x="2204300" y="13208"/>
                </a:moveTo>
                <a:lnTo>
                  <a:pt x="2197239" y="20955"/>
                </a:lnTo>
                <a:lnTo>
                  <a:pt x="2243891" y="20955"/>
                </a:lnTo>
                <a:lnTo>
                  <a:pt x="2243167" y="20066"/>
                </a:lnTo>
                <a:lnTo>
                  <a:pt x="2230170" y="20066"/>
                </a:lnTo>
                <a:lnTo>
                  <a:pt x="2228985" y="19812"/>
                </a:lnTo>
                <a:lnTo>
                  <a:pt x="2206624" y="19812"/>
                </a:lnTo>
                <a:lnTo>
                  <a:pt x="2206133" y="18415"/>
                </a:lnTo>
                <a:lnTo>
                  <a:pt x="2204745" y="18415"/>
                </a:lnTo>
                <a:lnTo>
                  <a:pt x="2205690" y="17399"/>
                </a:lnTo>
                <a:lnTo>
                  <a:pt x="2205597" y="16891"/>
                </a:lnTo>
                <a:lnTo>
                  <a:pt x="2204300" y="13208"/>
                </a:lnTo>
                <a:close/>
              </a:path>
              <a:path w="2334260" h="42545">
                <a:moveTo>
                  <a:pt x="2287828" y="16256"/>
                </a:moveTo>
                <a:lnTo>
                  <a:pt x="2288552" y="20701"/>
                </a:lnTo>
                <a:lnTo>
                  <a:pt x="2290275" y="20701"/>
                </a:lnTo>
                <a:lnTo>
                  <a:pt x="2289784" y="19558"/>
                </a:lnTo>
                <a:lnTo>
                  <a:pt x="2294128" y="18796"/>
                </a:lnTo>
                <a:lnTo>
                  <a:pt x="2287828" y="16256"/>
                </a:lnTo>
                <a:close/>
              </a:path>
              <a:path w="2334260" h="42545">
                <a:moveTo>
                  <a:pt x="2233573" y="17526"/>
                </a:moveTo>
                <a:lnTo>
                  <a:pt x="2230170" y="20066"/>
                </a:lnTo>
                <a:lnTo>
                  <a:pt x="2243167" y="20066"/>
                </a:lnTo>
                <a:lnTo>
                  <a:pt x="2241308" y="17780"/>
                </a:lnTo>
                <a:lnTo>
                  <a:pt x="2236698" y="17780"/>
                </a:lnTo>
                <a:lnTo>
                  <a:pt x="2233573" y="17526"/>
                </a:lnTo>
                <a:close/>
              </a:path>
              <a:path w="2334260" h="42545">
                <a:moveTo>
                  <a:pt x="1291729" y="8255"/>
                </a:moveTo>
                <a:lnTo>
                  <a:pt x="1283866" y="9398"/>
                </a:lnTo>
                <a:lnTo>
                  <a:pt x="1278347" y="11176"/>
                </a:lnTo>
                <a:lnTo>
                  <a:pt x="1272641" y="12954"/>
                </a:lnTo>
                <a:lnTo>
                  <a:pt x="1264221" y="13462"/>
                </a:lnTo>
                <a:lnTo>
                  <a:pt x="1265681" y="14986"/>
                </a:lnTo>
                <a:lnTo>
                  <a:pt x="1257960" y="19939"/>
                </a:lnTo>
                <a:lnTo>
                  <a:pt x="2065245" y="19939"/>
                </a:lnTo>
                <a:lnTo>
                  <a:pt x="2065191" y="19558"/>
                </a:lnTo>
                <a:lnTo>
                  <a:pt x="2064562" y="19558"/>
                </a:lnTo>
                <a:lnTo>
                  <a:pt x="2062530" y="18796"/>
                </a:lnTo>
                <a:lnTo>
                  <a:pt x="2063458" y="18217"/>
                </a:lnTo>
                <a:lnTo>
                  <a:pt x="2060549" y="18034"/>
                </a:lnTo>
                <a:lnTo>
                  <a:pt x="1806714" y="18034"/>
                </a:lnTo>
                <a:lnTo>
                  <a:pt x="1802669" y="17780"/>
                </a:lnTo>
                <a:lnTo>
                  <a:pt x="1308620" y="17780"/>
                </a:lnTo>
                <a:lnTo>
                  <a:pt x="1305661" y="16129"/>
                </a:lnTo>
                <a:lnTo>
                  <a:pt x="1299082" y="14478"/>
                </a:lnTo>
                <a:lnTo>
                  <a:pt x="1298219" y="11049"/>
                </a:lnTo>
                <a:lnTo>
                  <a:pt x="1295692" y="11049"/>
                </a:lnTo>
                <a:lnTo>
                  <a:pt x="1291158" y="10160"/>
                </a:lnTo>
                <a:lnTo>
                  <a:pt x="1291729" y="8255"/>
                </a:lnTo>
                <a:close/>
              </a:path>
              <a:path w="2334260" h="42545">
                <a:moveTo>
                  <a:pt x="2212196" y="18419"/>
                </a:moveTo>
                <a:lnTo>
                  <a:pt x="2206624" y="19812"/>
                </a:lnTo>
                <a:lnTo>
                  <a:pt x="2228985" y="19812"/>
                </a:lnTo>
                <a:lnTo>
                  <a:pt x="2224242" y="18796"/>
                </a:lnTo>
                <a:lnTo>
                  <a:pt x="2216602" y="18796"/>
                </a:lnTo>
                <a:lnTo>
                  <a:pt x="2212196" y="18419"/>
                </a:lnTo>
                <a:close/>
              </a:path>
              <a:path w="2334260" h="42545">
                <a:moveTo>
                  <a:pt x="2065150" y="19268"/>
                </a:moveTo>
                <a:lnTo>
                  <a:pt x="2064562" y="19558"/>
                </a:lnTo>
                <a:lnTo>
                  <a:pt x="2065191" y="19558"/>
                </a:lnTo>
                <a:lnTo>
                  <a:pt x="2065150" y="19268"/>
                </a:lnTo>
                <a:close/>
              </a:path>
              <a:path w="2334260" h="42545">
                <a:moveTo>
                  <a:pt x="2068144" y="18034"/>
                </a:moveTo>
                <a:lnTo>
                  <a:pt x="2065083" y="18796"/>
                </a:lnTo>
                <a:lnTo>
                  <a:pt x="2065150" y="19268"/>
                </a:lnTo>
                <a:lnTo>
                  <a:pt x="2067140" y="18288"/>
                </a:lnTo>
                <a:lnTo>
                  <a:pt x="2068144" y="18034"/>
                </a:lnTo>
                <a:close/>
              </a:path>
              <a:path w="2334260" h="42545">
                <a:moveTo>
                  <a:pt x="2192045" y="13208"/>
                </a:moveTo>
                <a:lnTo>
                  <a:pt x="2187854" y="19050"/>
                </a:lnTo>
                <a:lnTo>
                  <a:pt x="2192889" y="19050"/>
                </a:lnTo>
                <a:lnTo>
                  <a:pt x="2190280" y="17907"/>
                </a:lnTo>
                <a:lnTo>
                  <a:pt x="2192413" y="14478"/>
                </a:lnTo>
                <a:lnTo>
                  <a:pt x="2194824" y="14478"/>
                </a:lnTo>
                <a:lnTo>
                  <a:pt x="2192045" y="13208"/>
                </a:lnTo>
                <a:close/>
              </a:path>
              <a:path w="2334260" h="42545">
                <a:moveTo>
                  <a:pt x="2223649" y="18669"/>
                </a:moveTo>
                <a:lnTo>
                  <a:pt x="2216602" y="18796"/>
                </a:lnTo>
                <a:lnTo>
                  <a:pt x="2224242" y="18796"/>
                </a:lnTo>
                <a:lnTo>
                  <a:pt x="2223649" y="18669"/>
                </a:lnTo>
                <a:close/>
              </a:path>
              <a:path w="2334260" h="42545">
                <a:moveTo>
                  <a:pt x="2232571" y="15875"/>
                </a:moveTo>
                <a:lnTo>
                  <a:pt x="2226691" y="18542"/>
                </a:lnTo>
                <a:lnTo>
                  <a:pt x="2233570" y="17526"/>
                </a:lnTo>
                <a:lnTo>
                  <a:pt x="2231999" y="17399"/>
                </a:lnTo>
                <a:lnTo>
                  <a:pt x="2232571" y="15875"/>
                </a:lnTo>
                <a:close/>
              </a:path>
              <a:path w="2334260" h="42545">
                <a:moveTo>
                  <a:pt x="2214753" y="17780"/>
                </a:moveTo>
                <a:lnTo>
                  <a:pt x="2210397" y="18056"/>
                </a:lnTo>
                <a:lnTo>
                  <a:pt x="2210663" y="18288"/>
                </a:lnTo>
                <a:lnTo>
                  <a:pt x="2212213" y="18415"/>
                </a:lnTo>
                <a:lnTo>
                  <a:pt x="2214753" y="17780"/>
                </a:lnTo>
                <a:close/>
              </a:path>
              <a:path w="2334260" h="42545">
                <a:moveTo>
                  <a:pt x="2205752" y="17332"/>
                </a:moveTo>
                <a:lnTo>
                  <a:pt x="2204745" y="18415"/>
                </a:lnTo>
                <a:lnTo>
                  <a:pt x="2206103" y="18328"/>
                </a:lnTo>
                <a:lnTo>
                  <a:pt x="2205752" y="17332"/>
                </a:lnTo>
                <a:close/>
              </a:path>
              <a:path w="2334260" h="42545">
                <a:moveTo>
                  <a:pt x="2206103" y="18328"/>
                </a:moveTo>
                <a:lnTo>
                  <a:pt x="2204745" y="18415"/>
                </a:lnTo>
                <a:lnTo>
                  <a:pt x="2206133" y="18415"/>
                </a:lnTo>
                <a:close/>
              </a:path>
              <a:path w="2334260" h="42545">
                <a:moveTo>
                  <a:pt x="2282796" y="17033"/>
                </a:moveTo>
                <a:lnTo>
                  <a:pt x="2277211" y="18415"/>
                </a:lnTo>
                <a:lnTo>
                  <a:pt x="2284308" y="18415"/>
                </a:lnTo>
                <a:lnTo>
                  <a:pt x="2283129" y="17780"/>
                </a:lnTo>
                <a:lnTo>
                  <a:pt x="2282545" y="17272"/>
                </a:lnTo>
                <a:lnTo>
                  <a:pt x="2282796" y="17033"/>
                </a:lnTo>
                <a:close/>
              </a:path>
              <a:path w="2334260" h="42545">
                <a:moveTo>
                  <a:pt x="2207463" y="15494"/>
                </a:moveTo>
                <a:lnTo>
                  <a:pt x="2205808" y="17272"/>
                </a:lnTo>
                <a:lnTo>
                  <a:pt x="2205775" y="17399"/>
                </a:lnTo>
                <a:lnTo>
                  <a:pt x="2206103" y="18328"/>
                </a:lnTo>
                <a:lnTo>
                  <a:pt x="2210397" y="18056"/>
                </a:lnTo>
                <a:lnTo>
                  <a:pt x="2207463" y="15494"/>
                </a:lnTo>
                <a:close/>
              </a:path>
              <a:path w="2334260" h="42545">
                <a:moveTo>
                  <a:pt x="2064228" y="17737"/>
                </a:moveTo>
                <a:lnTo>
                  <a:pt x="2063458" y="18217"/>
                </a:lnTo>
                <a:lnTo>
                  <a:pt x="2064575" y="18288"/>
                </a:lnTo>
                <a:lnTo>
                  <a:pt x="2064228" y="17737"/>
                </a:lnTo>
                <a:close/>
              </a:path>
              <a:path w="2334260" h="42545">
                <a:moveTo>
                  <a:pt x="1827934" y="6477"/>
                </a:moveTo>
                <a:lnTo>
                  <a:pt x="1823637" y="8636"/>
                </a:lnTo>
                <a:lnTo>
                  <a:pt x="1819245" y="10795"/>
                </a:lnTo>
                <a:lnTo>
                  <a:pt x="1812493" y="11176"/>
                </a:lnTo>
                <a:lnTo>
                  <a:pt x="1813942" y="12675"/>
                </a:lnTo>
                <a:lnTo>
                  <a:pt x="1815363" y="16637"/>
                </a:lnTo>
                <a:lnTo>
                  <a:pt x="1806714" y="18034"/>
                </a:lnTo>
                <a:lnTo>
                  <a:pt x="2060549" y="18034"/>
                </a:lnTo>
                <a:lnTo>
                  <a:pt x="2060568" y="17399"/>
                </a:lnTo>
                <a:lnTo>
                  <a:pt x="1940305" y="17399"/>
                </a:lnTo>
                <a:lnTo>
                  <a:pt x="1938179" y="16002"/>
                </a:lnTo>
                <a:lnTo>
                  <a:pt x="1930577" y="16002"/>
                </a:lnTo>
                <a:lnTo>
                  <a:pt x="1921040" y="13970"/>
                </a:lnTo>
                <a:lnTo>
                  <a:pt x="1923249" y="13208"/>
                </a:lnTo>
                <a:lnTo>
                  <a:pt x="1853438" y="13208"/>
                </a:lnTo>
                <a:lnTo>
                  <a:pt x="1845348" y="12700"/>
                </a:lnTo>
                <a:lnTo>
                  <a:pt x="1836927" y="6604"/>
                </a:lnTo>
                <a:lnTo>
                  <a:pt x="1827934" y="6477"/>
                </a:lnTo>
                <a:close/>
              </a:path>
              <a:path w="2334260" h="42545">
                <a:moveTo>
                  <a:pt x="1344828" y="9906"/>
                </a:moveTo>
                <a:lnTo>
                  <a:pt x="1338343" y="12573"/>
                </a:lnTo>
                <a:lnTo>
                  <a:pt x="1330369" y="14351"/>
                </a:lnTo>
                <a:lnTo>
                  <a:pt x="1321843" y="15621"/>
                </a:lnTo>
                <a:lnTo>
                  <a:pt x="1316934" y="16233"/>
                </a:lnTo>
                <a:lnTo>
                  <a:pt x="1317739" y="16891"/>
                </a:lnTo>
                <a:lnTo>
                  <a:pt x="1308620" y="17780"/>
                </a:lnTo>
                <a:lnTo>
                  <a:pt x="1802669" y="17780"/>
                </a:lnTo>
                <a:lnTo>
                  <a:pt x="1798634" y="17526"/>
                </a:lnTo>
                <a:lnTo>
                  <a:pt x="1798502" y="17145"/>
                </a:lnTo>
                <a:lnTo>
                  <a:pt x="1481200" y="17145"/>
                </a:lnTo>
                <a:lnTo>
                  <a:pt x="1479109" y="16510"/>
                </a:lnTo>
                <a:lnTo>
                  <a:pt x="1390103" y="16510"/>
                </a:lnTo>
                <a:lnTo>
                  <a:pt x="1383664" y="12446"/>
                </a:lnTo>
                <a:lnTo>
                  <a:pt x="1392533" y="12446"/>
                </a:lnTo>
                <a:lnTo>
                  <a:pt x="1391160" y="11049"/>
                </a:lnTo>
                <a:lnTo>
                  <a:pt x="1344777" y="11049"/>
                </a:lnTo>
                <a:lnTo>
                  <a:pt x="1345183" y="10541"/>
                </a:lnTo>
                <a:lnTo>
                  <a:pt x="1345095" y="10203"/>
                </a:lnTo>
                <a:lnTo>
                  <a:pt x="1344828" y="9906"/>
                </a:lnTo>
                <a:close/>
              </a:path>
              <a:path w="2334260" h="42545">
                <a:moveTo>
                  <a:pt x="2178507" y="11938"/>
                </a:moveTo>
                <a:lnTo>
                  <a:pt x="2172639" y="13081"/>
                </a:lnTo>
                <a:lnTo>
                  <a:pt x="2172373" y="17780"/>
                </a:lnTo>
                <a:lnTo>
                  <a:pt x="2186185" y="17780"/>
                </a:lnTo>
                <a:lnTo>
                  <a:pt x="2178507" y="11938"/>
                </a:lnTo>
                <a:close/>
              </a:path>
              <a:path w="2334260" h="42545">
                <a:moveTo>
                  <a:pt x="2238209" y="13970"/>
                </a:moveTo>
                <a:lnTo>
                  <a:pt x="2236698" y="17780"/>
                </a:lnTo>
                <a:lnTo>
                  <a:pt x="2241308" y="17780"/>
                </a:lnTo>
                <a:lnTo>
                  <a:pt x="2238209" y="13970"/>
                </a:lnTo>
                <a:close/>
              </a:path>
              <a:path w="2334260" h="42545">
                <a:moveTo>
                  <a:pt x="2062629" y="14603"/>
                </a:moveTo>
                <a:lnTo>
                  <a:pt x="2062435" y="14732"/>
                </a:lnTo>
                <a:lnTo>
                  <a:pt x="2062477" y="14957"/>
                </a:lnTo>
                <a:lnTo>
                  <a:pt x="2064228" y="17737"/>
                </a:lnTo>
                <a:lnTo>
                  <a:pt x="2067217" y="15875"/>
                </a:lnTo>
                <a:lnTo>
                  <a:pt x="2062629" y="14603"/>
                </a:lnTo>
                <a:close/>
              </a:path>
              <a:path w="2334260" h="42545">
                <a:moveTo>
                  <a:pt x="1968271" y="13843"/>
                </a:moveTo>
                <a:lnTo>
                  <a:pt x="1961520" y="14605"/>
                </a:lnTo>
                <a:lnTo>
                  <a:pt x="1954637" y="15113"/>
                </a:lnTo>
                <a:lnTo>
                  <a:pt x="1948222" y="15875"/>
                </a:lnTo>
                <a:lnTo>
                  <a:pt x="1942871" y="17399"/>
                </a:lnTo>
                <a:lnTo>
                  <a:pt x="2060568" y="17399"/>
                </a:lnTo>
                <a:lnTo>
                  <a:pt x="2060583" y="16891"/>
                </a:lnTo>
                <a:lnTo>
                  <a:pt x="2001914" y="16891"/>
                </a:lnTo>
                <a:lnTo>
                  <a:pt x="1990594" y="16129"/>
                </a:lnTo>
                <a:lnTo>
                  <a:pt x="1979298" y="15113"/>
                </a:lnTo>
                <a:lnTo>
                  <a:pt x="1968245" y="15113"/>
                </a:lnTo>
                <a:lnTo>
                  <a:pt x="1968271" y="13843"/>
                </a:lnTo>
                <a:close/>
              </a:path>
              <a:path w="2334260" h="42545">
                <a:moveTo>
                  <a:pt x="1484325" y="13970"/>
                </a:moveTo>
                <a:lnTo>
                  <a:pt x="1477225" y="14478"/>
                </a:lnTo>
                <a:lnTo>
                  <a:pt x="1481200" y="17145"/>
                </a:lnTo>
                <a:lnTo>
                  <a:pt x="1798502" y="17145"/>
                </a:lnTo>
                <a:lnTo>
                  <a:pt x="1797847" y="15113"/>
                </a:lnTo>
                <a:lnTo>
                  <a:pt x="1611051" y="15113"/>
                </a:lnTo>
                <a:lnTo>
                  <a:pt x="1606414" y="14605"/>
                </a:lnTo>
                <a:lnTo>
                  <a:pt x="1507578" y="14605"/>
                </a:lnTo>
                <a:lnTo>
                  <a:pt x="1508101" y="14224"/>
                </a:lnTo>
                <a:lnTo>
                  <a:pt x="1488871" y="14224"/>
                </a:lnTo>
                <a:lnTo>
                  <a:pt x="1484325" y="13970"/>
                </a:lnTo>
                <a:close/>
              </a:path>
              <a:path w="2334260" h="42545">
                <a:moveTo>
                  <a:pt x="2028393" y="10795"/>
                </a:moveTo>
                <a:lnTo>
                  <a:pt x="2023342" y="11557"/>
                </a:lnTo>
                <a:lnTo>
                  <a:pt x="2016953" y="12065"/>
                </a:lnTo>
                <a:lnTo>
                  <a:pt x="2012341" y="13081"/>
                </a:lnTo>
                <a:lnTo>
                  <a:pt x="2012619" y="15240"/>
                </a:lnTo>
                <a:lnTo>
                  <a:pt x="2013762" y="15494"/>
                </a:lnTo>
                <a:lnTo>
                  <a:pt x="2013292" y="15494"/>
                </a:lnTo>
                <a:lnTo>
                  <a:pt x="2013038" y="15621"/>
                </a:lnTo>
                <a:lnTo>
                  <a:pt x="2001914" y="16891"/>
                </a:lnTo>
                <a:lnTo>
                  <a:pt x="2060583" y="16891"/>
                </a:lnTo>
                <a:lnTo>
                  <a:pt x="2060602" y="16256"/>
                </a:lnTo>
                <a:lnTo>
                  <a:pt x="2057565" y="16256"/>
                </a:lnTo>
                <a:lnTo>
                  <a:pt x="2058112" y="14351"/>
                </a:lnTo>
                <a:lnTo>
                  <a:pt x="2039416" y="14351"/>
                </a:lnTo>
                <a:lnTo>
                  <a:pt x="2040776" y="13589"/>
                </a:lnTo>
                <a:lnTo>
                  <a:pt x="2032342" y="13589"/>
                </a:lnTo>
                <a:lnTo>
                  <a:pt x="2029828" y="13462"/>
                </a:lnTo>
                <a:lnTo>
                  <a:pt x="2029371" y="11811"/>
                </a:lnTo>
                <a:lnTo>
                  <a:pt x="2028393" y="10795"/>
                </a:lnTo>
                <a:close/>
              </a:path>
              <a:path w="2334260" h="42545">
                <a:moveTo>
                  <a:pt x="391274" y="11049"/>
                </a:moveTo>
                <a:lnTo>
                  <a:pt x="389089" y="13335"/>
                </a:lnTo>
                <a:lnTo>
                  <a:pt x="386689" y="15621"/>
                </a:lnTo>
                <a:lnTo>
                  <a:pt x="385330" y="16764"/>
                </a:lnTo>
                <a:lnTo>
                  <a:pt x="1258465" y="16764"/>
                </a:lnTo>
                <a:lnTo>
                  <a:pt x="1258485" y="16637"/>
                </a:lnTo>
                <a:lnTo>
                  <a:pt x="1217066" y="16637"/>
                </a:lnTo>
                <a:lnTo>
                  <a:pt x="1206982" y="16510"/>
                </a:lnTo>
                <a:lnTo>
                  <a:pt x="1206018" y="15240"/>
                </a:lnTo>
                <a:lnTo>
                  <a:pt x="473862" y="15240"/>
                </a:lnTo>
                <a:lnTo>
                  <a:pt x="469935" y="14351"/>
                </a:lnTo>
                <a:lnTo>
                  <a:pt x="457161" y="14351"/>
                </a:lnTo>
                <a:lnTo>
                  <a:pt x="452475" y="13462"/>
                </a:lnTo>
                <a:lnTo>
                  <a:pt x="452221" y="12954"/>
                </a:lnTo>
                <a:lnTo>
                  <a:pt x="395985" y="12954"/>
                </a:lnTo>
                <a:lnTo>
                  <a:pt x="391274" y="11049"/>
                </a:lnTo>
                <a:close/>
              </a:path>
              <a:path w="2334260" h="42545">
                <a:moveTo>
                  <a:pt x="1224590" y="14881"/>
                </a:moveTo>
                <a:lnTo>
                  <a:pt x="1217066" y="16637"/>
                </a:lnTo>
                <a:lnTo>
                  <a:pt x="1222120" y="16637"/>
                </a:lnTo>
                <a:lnTo>
                  <a:pt x="1224590" y="14881"/>
                </a:lnTo>
                <a:close/>
              </a:path>
              <a:path w="2334260" h="42545">
                <a:moveTo>
                  <a:pt x="1249146" y="10922"/>
                </a:moveTo>
                <a:lnTo>
                  <a:pt x="1237153" y="13843"/>
                </a:lnTo>
                <a:lnTo>
                  <a:pt x="1229488" y="15494"/>
                </a:lnTo>
                <a:lnTo>
                  <a:pt x="1222120" y="16637"/>
                </a:lnTo>
                <a:lnTo>
                  <a:pt x="1258485" y="16637"/>
                </a:lnTo>
                <a:lnTo>
                  <a:pt x="1258606" y="15875"/>
                </a:lnTo>
                <a:lnTo>
                  <a:pt x="1251483" y="15875"/>
                </a:lnTo>
                <a:lnTo>
                  <a:pt x="1249146" y="10922"/>
                </a:lnTo>
                <a:close/>
              </a:path>
              <a:path w="2334260" h="42545">
                <a:moveTo>
                  <a:pt x="1315373" y="14957"/>
                </a:moveTo>
                <a:lnTo>
                  <a:pt x="1313700" y="16637"/>
                </a:lnTo>
                <a:lnTo>
                  <a:pt x="1316934" y="16233"/>
                </a:lnTo>
                <a:lnTo>
                  <a:pt x="1315373" y="14957"/>
                </a:lnTo>
                <a:close/>
              </a:path>
              <a:path w="2334260" h="42545">
                <a:moveTo>
                  <a:pt x="2272459" y="14732"/>
                </a:moveTo>
                <a:lnTo>
                  <a:pt x="2266400" y="15748"/>
                </a:lnTo>
                <a:lnTo>
                  <a:pt x="2261633" y="16637"/>
                </a:lnTo>
                <a:lnTo>
                  <a:pt x="2277862" y="16637"/>
                </a:lnTo>
                <a:lnTo>
                  <a:pt x="2276559" y="15148"/>
                </a:lnTo>
                <a:lnTo>
                  <a:pt x="2272459" y="14732"/>
                </a:lnTo>
                <a:close/>
              </a:path>
              <a:path w="2334260" h="42545">
                <a:moveTo>
                  <a:pt x="65989" y="14478"/>
                </a:moveTo>
                <a:lnTo>
                  <a:pt x="52971" y="16510"/>
                </a:lnTo>
                <a:lnTo>
                  <a:pt x="385031" y="16510"/>
                </a:lnTo>
                <a:lnTo>
                  <a:pt x="383985" y="15621"/>
                </a:lnTo>
                <a:lnTo>
                  <a:pt x="100028" y="15621"/>
                </a:lnTo>
                <a:lnTo>
                  <a:pt x="97868" y="14986"/>
                </a:lnTo>
                <a:lnTo>
                  <a:pt x="71996" y="14986"/>
                </a:lnTo>
                <a:lnTo>
                  <a:pt x="65989" y="14478"/>
                </a:lnTo>
                <a:close/>
              </a:path>
              <a:path w="2334260" h="42545">
                <a:moveTo>
                  <a:pt x="1408347" y="11938"/>
                </a:moveTo>
                <a:lnTo>
                  <a:pt x="1403571" y="11938"/>
                </a:lnTo>
                <a:lnTo>
                  <a:pt x="1400376" y="14351"/>
                </a:lnTo>
                <a:lnTo>
                  <a:pt x="1396893" y="16510"/>
                </a:lnTo>
                <a:lnTo>
                  <a:pt x="1479109" y="16510"/>
                </a:lnTo>
                <a:lnTo>
                  <a:pt x="1470322" y="13843"/>
                </a:lnTo>
                <a:lnTo>
                  <a:pt x="1457734" y="13716"/>
                </a:lnTo>
                <a:lnTo>
                  <a:pt x="1445446" y="13716"/>
                </a:lnTo>
                <a:lnTo>
                  <a:pt x="1442120" y="12827"/>
                </a:lnTo>
                <a:lnTo>
                  <a:pt x="1407960" y="12827"/>
                </a:lnTo>
                <a:lnTo>
                  <a:pt x="1408383" y="12192"/>
                </a:lnTo>
                <a:lnTo>
                  <a:pt x="1408347" y="11938"/>
                </a:lnTo>
                <a:close/>
              </a:path>
              <a:path w="2334260" h="42545">
                <a:moveTo>
                  <a:pt x="2159889" y="14986"/>
                </a:moveTo>
                <a:lnTo>
                  <a:pt x="2150059" y="16510"/>
                </a:lnTo>
                <a:lnTo>
                  <a:pt x="2166698" y="16510"/>
                </a:lnTo>
                <a:lnTo>
                  <a:pt x="2159889" y="14986"/>
                </a:lnTo>
                <a:close/>
              </a:path>
              <a:path w="2334260" h="42545">
                <a:moveTo>
                  <a:pt x="2111451" y="15367"/>
                </a:moveTo>
                <a:lnTo>
                  <a:pt x="2104567" y="16383"/>
                </a:lnTo>
                <a:lnTo>
                  <a:pt x="2149712" y="16383"/>
                </a:lnTo>
                <a:lnTo>
                  <a:pt x="2149365" y="16256"/>
                </a:lnTo>
                <a:lnTo>
                  <a:pt x="2120887" y="16256"/>
                </a:lnTo>
                <a:lnTo>
                  <a:pt x="2111451" y="15367"/>
                </a:lnTo>
                <a:close/>
              </a:path>
              <a:path w="2334260" h="42545">
                <a:moveTo>
                  <a:pt x="2194824" y="14478"/>
                </a:moveTo>
                <a:lnTo>
                  <a:pt x="2192413" y="14478"/>
                </a:lnTo>
                <a:lnTo>
                  <a:pt x="2198992" y="16383"/>
                </a:lnTo>
                <a:lnTo>
                  <a:pt x="2194824" y="14478"/>
                </a:lnTo>
                <a:close/>
              </a:path>
              <a:path w="2334260" h="42545">
                <a:moveTo>
                  <a:pt x="49479" y="12827"/>
                </a:moveTo>
                <a:lnTo>
                  <a:pt x="34721" y="16256"/>
                </a:lnTo>
                <a:lnTo>
                  <a:pt x="53055" y="16256"/>
                </a:lnTo>
                <a:lnTo>
                  <a:pt x="53097" y="16129"/>
                </a:lnTo>
                <a:lnTo>
                  <a:pt x="52006" y="16129"/>
                </a:lnTo>
                <a:lnTo>
                  <a:pt x="49699" y="14881"/>
                </a:lnTo>
                <a:lnTo>
                  <a:pt x="49579" y="13970"/>
                </a:lnTo>
                <a:lnTo>
                  <a:pt x="49479" y="12827"/>
                </a:lnTo>
                <a:close/>
              </a:path>
              <a:path w="2334260" h="42545">
                <a:moveTo>
                  <a:pt x="2060625" y="15494"/>
                </a:moveTo>
                <a:lnTo>
                  <a:pt x="2057565" y="16256"/>
                </a:lnTo>
                <a:lnTo>
                  <a:pt x="2060602" y="16256"/>
                </a:lnTo>
                <a:lnTo>
                  <a:pt x="2060625" y="15494"/>
                </a:lnTo>
                <a:close/>
              </a:path>
              <a:path w="2334260" h="42545">
                <a:moveTo>
                  <a:pt x="2122665" y="11557"/>
                </a:moveTo>
                <a:lnTo>
                  <a:pt x="2120887" y="16256"/>
                </a:lnTo>
                <a:lnTo>
                  <a:pt x="2149365" y="16256"/>
                </a:lnTo>
                <a:lnTo>
                  <a:pt x="2147285" y="15494"/>
                </a:lnTo>
                <a:lnTo>
                  <a:pt x="2139889" y="14478"/>
                </a:lnTo>
                <a:lnTo>
                  <a:pt x="2130660" y="13462"/>
                </a:lnTo>
                <a:lnTo>
                  <a:pt x="2122385" y="12319"/>
                </a:lnTo>
                <a:lnTo>
                  <a:pt x="2122665" y="11557"/>
                </a:lnTo>
                <a:close/>
              </a:path>
              <a:path w="2334260" h="42545">
                <a:moveTo>
                  <a:pt x="53974" y="13462"/>
                </a:moveTo>
                <a:lnTo>
                  <a:pt x="53365" y="13970"/>
                </a:lnTo>
                <a:lnTo>
                  <a:pt x="52006" y="16129"/>
                </a:lnTo>
                <a:lnTo>
                  <a:pt x="53097" y="16129"/>
                </a:lnTo>
                <a:lnTo>
                  <a:pt x="53974" y="13462"/>
                </a:lnTo>
                <a:close/>
              </a:path>
              <a:path w="2334260" h="42545">
                <a:moveTo>
                  <a:pt x="1937918" y="13589"/>
                </a:moveTo>
                <a:lnTo>
                  <a:pt x="1931321" y="14603"/>
                </a:lnTo>
                <a:lnTo>
                  <a:pt x="1930577" y="16002"/>
                </a:lnTo>
                <a:lnTo>
                  <a:pt x="1938179" y="16002"/>
                </a:lnTo>
                <a:lnTo>
                  <a:pt x="1936879" y="15148"/>
                </a:lnTo>
                <a:lnTo>
                  <a:pt x="1936991" y="14881"/>
                </a:lnTo>
                <a:lnTo>
                  <a:pt x="1937918" y="13589"/>
                </a:lnTo>
                <a:close/>
              </a:path>
              <a:path w="2334260" h="42545">
                <a:moveTo>
                  <a:pt x="1259192" y="12192"/>
                </a:moveTo>
                <a:lnTo>
                  <a:pt x="1251483" y="15875"/>
                </a:lnTo>
                <a:lnTo>
                  <a:pt x="1258606" y="15875"/>
                </a:lnTo>
                <a:lnTo>
                  <a:pt x="1259192" y="12192"/>
                </a:lnTo>
                <a:close/>
              </a:path>
              <a:path w="2334260" h="42545">
                <a:moveTo>
                  <a:pt x="118757" y="11176"/>
                </a:moveTo>
                <a:lnTo>
                  <a:pt x="109435" y="15621"/>
                </a:lnTo>
                <a:lnTo>
                  <a:pt x="383985" y="15621"/>
                </a:lnTo>
                <a:lnTo>
                  <a:pt x="383387" y="15113"/>
                </a:lnTo>
                <a:lnTo>
                  <a:pt x="120688" y="15113"/>
                </a:lnTo>
                <a:lnTo>
                  <a:pt x="118757" y="11176"/>
                </a:lnTo>
                <a:close/>
              </a:path>
              <a:path w="2334260" h="42545">
                <a:moveTo>
                  <a:pt x="2276195" y="14732"/>
                </a:moveTo>
                <a:lnTo>
                  <a:pt x="2276559" y="15148"/>
                </a:lnTo>
                <a:lnTo>
                  <a:pt x="2279967" y="15494"/>
                </a:lnTo>
                <a:lnTo>
                  <a:pt x="2276195" y="14732"/>
                </a:lnTo>
                <a:close/>
              </a:path>
              <a:path w="2334260" h="42545">
                <a:moveTo>
                  <a:pt x="482625" y="10033"/>
                </a:moveTo>
                <a:lnTo>
                  <a:pt x="483247" y="11303"/>
                </a:lnTo>
                <a:lnTo>
                  <a:pt x="478866" y="13843"/>
                </a:lnTo>
                <a:lnTo>
                  <a:pt x="473862" y="15240"/>
                </a:lnTo>
                <a:lnTo>
                  <a:pt x="1206018" y="15240"/>
                </a:lnTo>
                <a:lnTo>
                  <a:pt x="1205439" y="14478"/>
                </a:lnTo>
                <a:lnTo>
                  <a:pt x="496455" y="14478"/>
                </a:lnTo>
                <a:lnTo>
                  <a:pt x="487083" y="12573"/>
                </a:lnTo>
                <a:lnTo>
                  <a:pt x="490575" y="10287"/>
                </a:lnTo>
                <a:lnTo>
                  <a:pt x="482625" y="10033"/>
                </a:lnTo>
                <a:close/>
              </a:path>
              <a:path w="2334260" h="42545">
                <a:moveTo>
                  <a:pt x="2060181" y="13970"/>
                </a:moveTo>
                <a:lnTo>
                  <a:pt x="2059177" y="13970"/>
                </a:lnTo>
                <a:lnTo>
                  <a:pt x="2061667" y="15240"/>
                </a:lnTo>
                <a:lnTo>
                  <a:pt x="2062243" y="14859"/>
                </a:lnTo>
                <a:lnTo>
                  <a:pt x="2062175" y="14478"/>
                </a:lnTo>
                <a:lnTo>
                  <a:pt x="2062819" y="14478"/>
                </a:lnTo>
                <a:lnTo>
                  <a:pt x="2063203" y="14224"/>
                </a:lnTo>
                <a:lnTo>
                  <a:pt x="2060181" y="13970"/>
                </a:lnTo>
                <a:close/>
              </a:path>
              <a:path w="2334260" h="42545">
                <a:moveTo>
                  <a:pt x="127101" y="9779"/>
                </a:moveTo>
                <a:lnTo>
                  <a:pt x="126136" y="12827"/>
                </a:lnTo>
                <a:lnTo>
                  <a:pt x="120688" y="15113"/>
                </a:lnTo>
                <a:lnTo>
                  <a:pt x="383387" y="15113"/>
                </a:lnTo>
                <a:lnTo>
                  <a:pt x="383088" y="14859"/>
                </a:lnTo>
                <a:lnTo>
                  <a:pt x="248737" y="14859"/>
                </a:lnTo>
                <a:lnTo>
                  <a:pt x="241501" y="13843"/>
                </a:lnTo>
                <a:lnTo>
                  <a:pt x="159966" y="13843"/>
                </a:lnTo>
                <a:lnTo>
                  <a:pt x="136029" y="11176"/>
                </a:lnTo>
                <a:lnTo>
                  <a:pt x="127101" y="9779"/>
                </a:lnTo>
                <a:close/>
              </a:path>
              <a:path w="2334260" h="42545">
                <a:moveTo>
                  <a:pt x="1621794" y="13335"/>
                </a:moveTo>
                <a:lnTo>
                  <a:pt x="1616524" y="14097"/>
                </a:lnTo>
                <a:lnTo>
                  <a:pt x="1611051" y="15113"/>
                </a:lnTo>
                <a:lnTo>
                  <a:pt x="1797847" y="15113"/>
                </a:lnTo>
                <a:lnTo>
                  <a:pt x="1797765" y="14859"/>
                </a:lnTo>
                <a:lnTo>
                  <a:pt x="1626984" y="14859"/>
                </a:lnTo>
                <a:lnTo>
                  <a:pt x="1621794" y="13335"/>
                </a:lnTo>
                <a:close/>
              </a:path>
              <a:path w="2334260" h="42545">
                <a:moveTo>
                  <a:pt x="81223" y="10795"/>
                </a:moveTo>
                <a:lnTo>
                  <a:pt x="69837" y="12319"/>
                </a:lnTo>
                <a:lnTo>
                  <a:pt x="71996" y="14986"/>
                </a:lnTo>
                <a:lnTo>
                  <a:pt x="97868" y="14986"/>
                </a:lnTo>
                <a:lnTo>
                  <a:pt x="90955" y="12954"/>
                </a:lnTo>
                <a:lnTo>
                  <a:pt x="81223" y="10795"/>
                </a:lnTo>
                <a:close/>
              </a:path>
              <a:path w="2334260" h="42545">
                <a:moveTo>
                  <a:pt x="1317439" y="13462"/>
                </a:moveTo>
                <a:lnTo>
                  <a:pt x="1316862" y="13462"/>
                </a:lnTo>
                <a:lnTo>
                  <a:pt x="1318336" y="14986"/>
                </a:lnTo>
                <a:lnTo>
                  <a:pt x="1317439" y="13462"/>
                </a:lnTo>
                <a:close/>
              </a:path>
              <a:path w="2334260" h="42545">
                <a:moveTo>
                  <a:pt x="1316393" y="11684"/>
                </a:moveTo>
                <a:lnTo>
                  <a:pt x="1311833" y="12065"/>
                </a:lnTo>
                <a:lnTo>
                  <a:pt x="1315373" y="14957"/>
                </a:lnTo>
                <a:lnTo>
                  <a:pt x="1316862" y="13462"/>
                </a:lnTo>
                <a:lnTo>
                  <a:pt x="1317439" y="13462"/>
                </a:lnTo>
                <a:lnTo>
                  <a:pt x="1316393" y="11684"/>
                </a:lnTo>
                <a:close/>
              </a:path>
              <a:path w="2334260" h="42545">
                <a:moveTo>
                  <a:pt x="1228314" y="12774"/>
                </a:moveTo>
                <a:lnTo>
                  <a:pt x="1227302" y="12954"/>
                </a:lnTo>
                <a:lnTo>
                  <a:pt x="1224590" y="14881"/>
                </a:lnTo>
                <a:lnTo>
                  <a:pt x="1225232" y="14732"/>
                </a:lnTo>
                <a:lnTo>
                  <a:pt x="1228314" y="12774"/>
                </a:lnTo>
                <a:close/>
              </a:path>
              <a:path w="2334260" h="42545">
                <a:moveTo>
                  <a:pt x="281144" y="8509"/>
                </a:moveTo>
                <a:lnTo>
                  <a:pt x="265196" y="11938"/>
                </a:lnTo>
                <a:lnTo>
                  <a:pt x="248737" y="14859"/>
                </a:lnTo>
                <a:lnTo>
                  <a:pt x="304431" y="14859"/>
                </a:lnTo>
                <a:lnTo>
                  <a:pt x="301123" y="13335"/>
                </a:lnTo>
                <a:lnTo>
                  <a:pt x="301879" y="12192"/>
                </a:lnTo>
                <a:lnTo>
                  <a:pt x="301993" y="11938"/>
                </a:lnTo>
                <a:lnTo>
                  <a:pt x="302147" y="11303"/>
                </a:lnTo>
                <a:lnTo>
                  <a:pt x="296875" y="11303"/>
                </a:lnTo>
                <a:lnTo>
                  <a:pt x="298602" y="9906"/>
                </a:lnTo>
                <a:lnTo>
                  <a:pt x="281144" y="8509"/>
                </a:lnTo>
                <a:close/>
              </a:path>
              <a:path w="2334260" h="42545">
                <a:moveTo>
                  <a:pt x="306196" y="10160"/>
                </a:moveTo>
                <a:lnTo>
                  <a:pt x="304431" y="14859"/>
                </a:lnTo>
                <a:lnTo>
                  <a:pt x="324205" y="14859"/>
                </a:lnTo>
                <a:lnTo>
                  <a:pt x="323646" y="12065"/>
                </a:lnTo>
                <a:lnTo>
                  <a:pt x="322618" y="11303"/>
                </a:lnTo>
                <a:lnTo>
                  <a:pt x="320713" y="11303"/>
                </a:lnTo>
                <a:lnTo>
                  <a:pt x="306196" y="10160"/>
                </a:lnTo>
                <a:close/>
              </a:path>
              <a:path w="2334260" h="42545">
                <a:moveTo>
                  <a:pt x="366712" y="5969"/>
                </a:moveTo>
                <a:lnTo>
                  <a:pt x="356311" y="7112"/>
                </a:lnTo>
                <a:lnTo>
                  <a:pt x="345497" y="8255"/>
                </a:lnTo>
                <a:lnTo>
                  <a:pt x="335587" y="10287"/>
                </a:lnTo>
                <a:lnTo>
                  <a:pt x="327901" y="13970"/>
                </a:lnTo>
                <a:lnTo>
                  <a:pt x="324205" y="14859"/>
                </a:lnTo>
                <a:lnTo>
                  <a:pt x="383088" y="14859"/>
                </a:lnTo>
                <a:lnTo>
                  <a:pt x="379501" y="11811"/>
                </a:lnTo>
                <a:lnTo>
                  <a:pt x="368274" y="9017"/>
                </a:lnTo>
                <a:lnTo>
                  <a:pt x="366712" y="5969"/>
                </a:lnTo>
                <a:close/>
              </a:path>
              <a:path w="2334260" h="42545">
                <a:moveTo>
                  <a:pt x="1636791" y="10033"/>
                </a:moveTo>
                <a:lnTo>
                  <a:pt x="1626133" y="10033"/>
                </a:lnTo>
                <a:lnTo>
                  <a:pt x="1629155" y="10668"/>
                </a:lnTo>
                <a:lnTo>
                  <a:pt x="1624898" y="12675"/>
                </a:lnTo>
                <a:lnTo>
                  <a:pt x="1626984" y="14859"/>
                </a:lnTo>
                <a:lnTo>
                  <a:pt x="1797765" y="14859"/>
                </a:lnTo>
                <a:lnTo>
                  <a:pt x="1797519" y="14097"/>
                </a:lnTo>
                <a:lnTo>
                  <a:pt x="1753044" y="14097"/>
                </a:lnTo>
                <a:lnTo>
                  <a:pt x="1752706" y="13843"/>
                </a:lnTo>
                <a:lnTo>
                  <a:pt x="1657400" y="13843"/>
                </a:lnTo>
                <a:lnTo>
                  <a:pt x="1657165" y="12954"/>
                </a:lnTo>
                <a:lnTo>
                  <a:pt x="1655538" y="12954"/>
                </a:lnTo>
                <a:lnTo>
                  <a:pt x="1650058" y="11684"/>
                </a:lnTo>
                <a:lnTo>
                  <a:pt x="1645489" y="10414"/>
                </a:lnTo>
                <a:lnTo>
                  <a:pt x="1637791" y="10414"/>
                </a:lnTo>
                <a:lnTo>
                  <a:pt x="1636791" y="10033"/>
                </a:lnTo>
                <a:close/>
              </a:path>
              <a:path w="2334260" h="42545">
                <a:moveTo>
                  <a:pt x="2062175" y="14478"/>
                </a:moveTo>
                <a:lnTo>
                  <a:pt x="2062364" y="14778"/>
                </a:lnTo>
                <a:lnTo>
                  <a:pt x="2062629" y="14603"/>
                </a:lnTo>
                <a:lnTo>
                  <a:pt x="2062175" y="14478"/>
                </a:lnTo>
                <a:close/>
              </a:path>
              <a:path w="2334260" h="42545">
                <a:moveTo>
                  <a:pt x="1534109" y="8382"/>
                </a:moveTo>
                <a:lnTo>
                  <a:pt x="1526349" y="8890"/>
                </a:lnTo>
                <a:lnTo>
                  <a:pt x="1520663" y="11303"/>
                </a:lnTo>
                <a:lnTo>
                  <a:pt x="1515067" y="13843"/>
                </a:lnTo>
                <a:lnTo>
                  <a:pt x="1507578" y="14605"/>
                </a:lnTo>
                <a:lnTo>
                  <a:pt x="1606414" y="14605"/>
                </a:lnTo>
                <a:lnTo>
                  <a:pt x="1605254" y="14478"/>
                </a:lnTo>
                <a:lnTo>
                  <a:pt x="1605294" y="13208"/>
                </a:lnTo>
                <a:lnTo>
                  <a:pt x="1571409" y="13208"/>
                </a:lnTo>
                <a:lnTo>
                  <a:pt x="1567457" y="11811"/>
                </a:lnTo>
                <a:lnTo>
                  <a:pt x="1558797" y="11811"/>
                </a:lnTo>
                <a:lnTo>
                  <a:pt x="1558821" y="11684"/>
                </a:lnTo>
                <a:lnTo>
                  <a:pt x="1541094" y="11684"/>
                </a:lnTo>
                <a:lnTo>
                  <a:pt x="1534109" y="8382"/>
                </a:lnTo>
                <a:close/>
              </a:path>
              <a:path w="2334260" h="42545">
                <a:moveTo>
                  <a:pt x="2062819" y="14478"/>
                </a:moveTo>
                <a:lnTo>
                  <a:pt x="2062175" y="14478"/>
                </a:lnTo>
                <a:lnTo>
                  <a:pt x="2062629" y="14603"/>
                </a:lnTo>
                <a:lnTo>
                  <a:pt x="2062819" y="14478"/>
                </a:lnTo>
                <a:close/>
              </a:path>
              <a:path w="2334260" h="42545">
                <a:moveTo>
                  <a:pt x="494753" y="9271"/>
                </a:moveTo>
                <a:lnTo>
                  <a:pt x="496455" y="14478"/>
                </a:lnTo>
                <a:lnTo>
                  <a:pt x="1205439" y="14478"/>
                </a:lnTo>
                <a:lnTo>
                  <a:pt x="1205150" y="14097"/>
                </a:lnTo>
                <a:lnTo>
                  <a:pt x="1107579" y="14097"/>
                </a:lnTo>
                <a:lnTo>
                  <a:pt x="1105738" y="13970"/>
                </a:lnTo>
                <a:lnTo>
                  <a:pt x="1105306" y="13462"/>
                </a:lnTo>
                <a:lnTo>
                  <a:pt x="1104117" y="13081"/>
                </a:lnTo>
                <a:lnTo>
                  <a:pt x="501434" y="13081"/>
                </a:lnTo>
                <a:lnTo>
                  <a:pt x="499232" y="12599"/>
                </a:lnTo>
                <a:lnTo>
                  <a:pt x="499380" y="10334"/>
                </a:lnTo>
                <a:lnTo>
                  <a:pt x="494753" y="9271"/>
                </a:lnTo>
                <a:close/>
              </a:path>
              <a:path w="2334260" h="42545">
                <a:moveTo>
                  <a:pt x="462597" y="9779"/>
                </a:moveTo>
                <a:lnTo>
                  <a:pt x="461517" y="11684"/>
                </a:lnTo>
                <a:lnTo>
                  <a:pt x="457161" y="14351"/>
                </a:lnTo>
                <a:lnTo>
                  <a:pt x="469935" y="14351"/>
                </a:lnTo>
                <a:lnTo>
                  <a:pt x="463765" y="12954"/>
                </a:lnTo>
                <a:lnTo>
                  <a:pt x="462597" y="9779"/>
                </a:lnTo>
                <a:close/>
              </a:path>
              <a:path w="2334260" h="42545">
                <a:moveTo>
                  <a:pt x="2051342" y="10414"/>
                </a:moveTo>
                <a:lnTo>
                  <a:pt x="2051579" y="11303"/>
                </a:lnTo>
                <a:lnTo>
                  <a:pt x="2051694" y="12192"/>
                </a:lnTo>
                <a:lnTo>
                  <a:pt x="2051342" y="13843"/>
                </a:lnTo>
                <a:lnTo>
                  <a:pt x="2048027" y="14097"/>
                </a:lnTo>
                <a:lnTo>
                  <a:pt x="2039416" y="14351"/>
                </a:lnTo>
                <a:lnTo>
                  <a:pt x="2058112" y="14351"/>
                </a:lnTo>
                <a:lnTo>
                  <a:pt x="2059177" y="13970"/>
                </a:lnTo>
                <a:lnTo>
                  <a:pt x="2060181" y="13970"/>
                </a:lnTo>
                <a:lnTo>
                  <a:pt x="2058670" y="13843"/>
                </a:lnTo>
                <a:lnTo>
                  <a:pt x="2053170" y="12319"/>
                </a:lnTo>
                <a:lnTo>
                  <a:pt x="2051342" y="10414"/>
                </a:lnTo>
                <a:close/>
              </a:path>
              <a:path w="2334260" h="42545">
                <a:moveTo>
                  <a:pt x="1392533" y="12446"/>
                </a:moveTo>
                <a:lnTo>
                  <a:pt x="1383664" y="12446"/>
                </a:lnTo>
                <a:lnTo>
                  <a:pt x="1396784" y="14224"/>
                </a:lnTo>
                <a:lnTo>
                  <a:pt x="1392783" y="12700"/>
                </a:lnTo>
                <a:lnTo>
                  <a:pt x="1392533" y="12446"/>
                </a:lnTo>
                <a:close/>
              </a:path>
              <a:path w="2334260" h="42545">
                <a:moveTo>
                  <a:pt x="1491132" y="10414"/>
                </a:moveTo>
                <a:lnTo>
                  <a:pt x="1489430" y="11557"/>
                </a:lnTo>
                <a:lnTo>
                  <a:pt x="1488871" y="14224"/>
                </a:lnTo>
                <a:lnTo>
                  <a:pt x="1508101" y="14224"/>
                </a:lnTo>
                <a:lnTo>
                  <a:pt x="1510017" y="12827"/>
                </a:lnTo>
                <a:lnTo>
                  <a:pt x="1494866" y="12827"/>
                </a:lnTo>
                <a:lnTo>
                  <a:pt x="1491132" y="10414"/>
                </a:lnTo>
                <a:close/>
              </a:path>
              <a:path w="2334260" h="42545">
                <a:moveTo>
                  <a:pt x="1117218" y="5588"/>
                </a:moveTo>
                <a:lnTo>
                  <a:pt x="1119398" y="8890"/>
                </a:lnTo>
                <a:lnTo>
                  <a:pt x="1117106" y="9525"/>
                </a:lnTo>
                <a:lnTo>
                  <a:pt x="1113673" y="10160"/>
                </a:lnTo>
                <a:lnTo>
                  <a:pt x="1112431" y="13589"/>
                </a:lnTo>
                <a:lnTo>
                  <a:pt x="1107579" y="14097"/>
                </a:lnTo>
                <a:lnTo>
                  <a:pt x="1205150" y="14097"/>
                </a:lnTo>
                <a:lnTo>
                  <a:pt x="1203510" y="11938"/>
                </a:lnTo>
                <a:lnTo>
                  <a:pt x="1193590" y="10668"/>
                </a:lnTo>
                <a:lnTo>
                  <a:pt x="1181965" y="9906"/>
                </a:lnTo>
                <a:lnTo>
                  <a:pt x="1176876" y="7874"/>
                </a:lnTo>
                <a:lnTo>
                  <a:pt x="1160002" y="7874"/>
                </a:lnTo>
                <a:lnTo>
                  <a:pt x="1146403" y="7239"/>
                </a:lnTo>
                <a:lnTo>
                  <a:pt x="1132251" y="5969"/>
                </a:lnTo>
                <a:lnTo>
                  <a:pt x="1117218" y="5588"/>
                </a:lnTo>
                <a:close/>
              </a:path>
              <a:path w="2334260" h="42545">
                <a:moveTo>
                  <a:pt x="1762701" y="10287"/>
                </a:moveTo>
                <a:lnTo>
                  <a:pt x="1759904" y="11430"/>
                </a:lnTo>
                <a:lnTo>
                  <a:pt x="1758052" y="12954"/>
                </a:lnTo>
                <a:lnTo>
                  <a:pt x="1753044" y="14097"/>
                </a:lnTo>
                <a:lnTo>
                  <a:pt x="1797519" y="14097"/>
                </a:lnTo>
                <a:lnTo>
                  <a:pt x="1796906" y="12192"/>
                </a:lnTo>
                <a:lnTo>
                  <a:pt x="1796859" y="11791"/>
                </a:lnTo>
                <a:lnTo>
                  <a:pt x="1801876" y="10541"/>
                </a:lnTo>
                <a:lnTo>
                  <a:pt x="1770545" y="10541"/>
                </a:lnTo>
                <a:lnTo>
                  <a:pt x="1762701" y="10287"/>
                </a:lnTo>
                <a:close/>
              </a:path>
              <a:path w="2334260" h="42545">
                <a:moveTo>
                  <a:pt x="1484350" y="12700"/>
                </a:moveTo>
                <a:lnTo>
                  <a:pt x="1484003" y="13208"/>
                </a:lnTo>
                <a:lnTo>
                  <a:pt x="1483953" y="13589"/>
                </a:lnTo>
                <a:lnTo>
                  <a:pt x="1484325" y="13970"/>
                </a:lnTo>
                <a:lnTo>
                  <a:pt x="1484350" y="12700"/>
                </a:lnTo>
                <a:close/>
              </a:path>
              <a:path w="2334260" h="42545">
                <a:moveTo>
                  <a:pt x="2109800" y="11176"/>
                </a:moveTo>
                <a:lnTo>
                  <a:pt x="2103335" y="11176"/>
                </a:lnTo>
                <a:lnTo>
                  <a:pt x="2101811" y="12700"/>
                </a:lnTo>
                <a:lnTo>
                  <a:pt x="2099805" y="13462"/>
                </a:lnTo>
                <a:lnTo>
                  <a:pt x="2095614" y="13970"/>
                </a:lnTo>
                <a:lnTo>
                  <a:pt x="2104798" y="13970"/>
                </a:lnTo>
                <a:lnTo>
                  <a:pt x="2104834" y="13589"/>
                </a:lnTo>
                <a:lnTo>
                  <a:pt x="2106079" y="12446"/>
                </a:lnTo>
                <a:lnTo>
                  <a:pt x="2109800" y="11176"/>
                </a:lnTo>
                <a:close/>
              </a:path>
              <a:path w="2334260" h="42545">
                <a:moveTo>
                  <a:pt x="208872" y="12573"/>
                </a:moveTo>
                <a:lnTo>
                  <a:pt x="184380" y="13462"/>
                </a:lnTo>
                <a:lnTo>
                  <a:pt x="159966" y="13843"/>
                </a:lnTo>
                <a:lnTo>
                  <a:pt x="233044" y="13843"/>
                </a:lnTo>
                <a:lnTo>
                  <a:pt x="208872" y="12573"/>
                </a:lnTo>
                <a:close/>
              </a:path>
              <a:path w="2334260" h="42545">
                <a:moveTo>
                  <a:pt x="229742" y="12192"/>
                </a:moveTo>
                <a:lnTo>
                  <a:pt x="231673" y="12827"/>
                </a:lnTo>
                <a:lnTo>
                  <a:pt x="232638" y="13081"/>
                </a:lnTo>
                <a:lnTo>
                  <a:pt x="233044" y="13843"/>
                </a:lnTo>
                <a:lnTo>
                  <a:pt x="241501" y="13843"/>
                </a:lnTo>
                <a:lnTo>
                  <a:pt x="229742" y="12192"/>
                </a:lnTo>
                <a:close/>
              </a:path>
              <a:path w="2334260" h="42545">
                <a:moveTo>
                  <a:pt x="1662988" y="13081"/>
                </a:moveTo>
                <a:lnTo>
                  <a:pt x="1657400" y="13843"/>
                </a:lnTo>
                <a:lnTo>
                  <a:pt x="1752706" y="13843"/>
                </a:lnTo>
                <a:lnTo>
                  <a:pt x="1752198" y="13462"/>
                </a:lnTo>
                <a:lnTo>
                  <a:pt x="1667014" y="13462"/>
                </a:lnTo>
                <a:lnTo>
                  <a:pt x="1662988" y="13081"/>
                </a:lnTo>
                <a:close/>
              </a:path>
              <a:path w="2334260" h="42545">
                <a:moveTo>
                  <a:pt x="2032495" y="9779"/>
                </a:moveTo>
                <a:lnTo>
                  <a:pt x="2032342" y="13589"/>
                </a:lnTo>
                <a:lnTo>
                  <a:pt x="2040776" y="13589"/>
                </a:lnTo>
                <a:lnTo>
                  <a:pt x="2044401" y="11557"/>
                </a:lnTo>
                <a:lnTo>
                  <a:pt x="2037981" y="11557"/>
                </a:lnTo>
                <a:lnTo>
                  <a:pt x="2032495" y="9779"/>
                </a:lnTo>
                <a:close/>
              </a:path>
              <a:path w="2334260" h="42545">
                <a:moveTo>
                  <a:pt x="1663839" y="10287"/>
                </a:moveTo>
                <a:lnTo>
                  <a:pt x="1668640" y="11176"/>
                </a:lnTo>
                <a:lnTo>
                  <a:pt x="1667014" y="13462"/>
                </a:lnTo>
                <a:lnTo>
                  <a:pt x="1752198" y="13462"/>
                </a:lnTo>
                <a:lnTo>
                  <a:pt x="1751521" y="12954"/>
                </a:lnTo>
                <a:lnTo>
                  <a:pt x="1700428" y="12954"/>
                </a:lnTo>
                <a:lnTo>
                  <a:pt x="1699598" y="10541"/>
                </a:lnTo>
                <a:lnTo>
                  <a:pt x="1668043" y="10541"/>
                </a:lnTo>
                <a:lnTo>
                  <a:pt x="1663839" y="10287"/>
                </a:lnTo>
                <a:close/>
              </a:path>
              <a:path w="2334260" h="42545">
                <a:moveTo>
                  <a:pt x="1596830" y="6096"/>
                </a:moveTo>
                <a:lnTo>
                  <a:pt x="1588335" y="7366"/>
                </a:lnTo>
                <a:lnTo>
                  <a:pt x="1579167" y="8890"/>
                </a:lnTo>
                <a:lnTo>
                  <a:pt x="1568488" y="8890"/>
                </a:lnTo>
                <a:lnTo>
                  <a:pt x="1573504" y="10160"/>
                </a:lnTo>
                <a:lnTo>
                  <a:pt x="1571409" y="13208"/>
                </a:lnTo>
                <a:lnTo>
                  <a:pt x="1605294" y="13208"/>
                </a:lnTo>
                <a:lnTo>
                  <a:pt x="1605495" y="6858"/>
                </a:lnTo>
                <a:lnTo>
                  <a:pt x="1596830" y="6096"/>
                </a:lnTo>
                <a:close/>
              </a:path>
              <a:path w="2334260" h="42545">
                <a:moveTo>
                  <a:pt x="1857077" y="10203"/>
                </a:moveTo>
                <a:lnTo>
                  <a:pt x="1853438" y="13208"/>
                </a:lnTo>
                <a:lnTo>
                  <a:pt x="1923249" y="13208"/>
                </a:lnTo>
                <a:lnTo>
                  <a:pt x="1924723" y="12700"/>
                </a:lnTo>
                <a:lnTo>
                  <a:pt x="1908086" y="12700"/>
                </a:lnTo>
                <a:lnTo>
                  <a:pt x="1908448" y="12319"/>
                </a:lnTo>
                <a:lnTo>
                  <a:pt x="1898967" y="12319"/>
                </a:lnTo>
                <a:lnTo>
                  <a:pt x="1890890" y="11811"/>
                </a:lnTo>
                <a:lnTo>
                  <a:pt x="1891540" y="10541"/>
                </a:lnTo>
                <a:lnTo>
                  <a:pt x="1858258" y="10541"/>
                </a:lnTo>
                <a:lnTo>
                  <a:pt x="1857077" y="10203"/>
                </a:lnTo>
                <a:close/>
              </a:path>
              <a:path w="2334260" h="42545">
                <a:moveTo>
                  <a:pt x="518477" y="5969"/>
                </a:moveTo>
                <a:lnTo>
                  <a:pt x="511454" y="10541"/>
                </a:lnTo>
                <a:lnTo>
                  <a:pt x="511225" y="11811"/>
                </a:lnTo>
                <a:lnTo>
                  <a:pt x="501434" y="13081"/>
                </a:lnTo>
                <a:lnTo>
                  <a:pt x="1104117" y="13081"/>
                </a:lnTo>
                <a:lnTo>
                  <a:pt x="1100549" y="11938"/>
                </a:lnTo>
                <a:lnTo>
                  <a:pt x="756043" y="11938"/>
                </a:lnTo>
                <a:lnTo>
                  <a:pt x="612178" y="11811"/>
                </a:lnTo>
                <a:lnTo>
                  <a:pt x="611127" y="9525"/>
                </a:lnTo>
                <a:lnTo>
                  <a:pt x="517182" y="9525"/>
                </a:lnTo>
                <a:lnTo>
                  <a:pt x="518477" y="5969"/>
                </a:lnTo>
                <a:close/>
              </a:path>
              <a:path w="2334260" h="42545">
                <a:moveTo>
                  <a:pt x="1624558" y="12319"/>
                </a:moveTo>
                <a:lnTo>
                  <a:pt x="1624037" y="13081"/>
                </a:lnTo>
                <a:lnTo>
                  <a:pt x="1624846" y="12700"/>
                </a:lnTo>
                <a:lnTo>
                  <a:pt x="1624558" y="12319"/>
                </a:lnTo>
                <a:close/>
              </a:path>
              <a:path w="2334260" h="42545">
                <a:moveTo>
                  <a:pt x="2097239" y="10541"/>
                </a:moveTo>
                <a:lnTo>
                  <a:pt x="2090727" y="11176"/>
                </a:lnTo>
                <a:lnTo>
                  <a:pt x="2083965" y="12446"/>
                </a:lnTo>
                <a:lnTo>
                  <a:pt x="2076740" y="13081"/>
                </a:lnTo>
                <a:lnTo>
                  <a:pt x="2096035" y="13081"/>
                </a:lnTo>
                <a:lnTo>
                  <a:pt x="2097239" y="10541"/>
                </a:lnTo>
                <a:close/>
              </a:path>
              <a:path w="2334260" h="42545">
                <a:moveTo>
                  <a:pt x="423925" y="9652"/>
                </a:moveTo>
                <a:lnTo>
                  <a:pt x="402869" y="9652"/>
                </a:lnTo>
                <a:lnTo>
                  <a:pt x="399503" y="11430"/>
                </a:lnTo>
                <a:lnTo>
                  <a:pt x="395985" y="12954"/>
                </a:lnTo>
                <a:lnTo>
                  <a:pt x="452221" y="12954"/>
                </a:lnTo>
                <a:lnTo>
                  <a:pt x="431981" y="12827"/>
                </a:lnTo>
                <a:lnTo>
                  <a:pt x="425475" y="11684"/>
                </a:lnTo>
                <a:lnTo>
                  <a:pt x="425272" y="10541"/>
                </a:lnTo>
                <a:lnTo>
                  <a:pt x="424687" y="10033"/>
                </a:lnTo>
                <a:lnTo>
                  <a:pt x="423925" y="9652"/>
                </a:lnTo>
                <a:close/>
              </a:path>
              <a:path w="2334260" h="42545">
                <a:moveTo>
                  <a:pt x="1657072" y="12599"/>
                </a:moveTo>
                <a:lnTo>
                  <a:pt x="1655538" y="12954"/>
                </a:lnTo>
                <a:lnTo>
                  <a:pt x="1657165" y="12954"/>
                </a:lnTo>
                <a:lnTo>
                  <a:pt x="1657072" y="12599"/>
                </a:lnTo>
                <a:close/>
              </a:path>
              <a:path w="2334260" h="42545">
                <a:moveTo>
                  <a:pt x="1708619" y="9779"/>
                </a:moveTo>
                <a:lnTo>
                  <a:pt x="1700428" y="12954"/>
                </a:lnTo>
                <a:lnTo>
                  <a:pt x="1751521" y="12954"/>
                </a:lnTo>
                <a:lnTo>
                  <a:pt x="1750675" y="12319"/>
                </a:lnTo>
                <a:lnTo>
                  <a:pt x="1750586" y="11303"/>
                </a:lnTo>
                <a:lnTo>
                  <a:pt x="1712645" y="11303"/>
                </a:lnTo>
                <a:lnTo>
                  <a:pt x="1708619" y="9779"/>
                </a:lnTo>
                <a:close/>
              </a:path>
              <a:path w="2334260" h="42545">
                <a:moveTo>
                  <a:pt x="445556" y="10668"/>
                </a:moveTo>
                <a:lnTo>
                  <a:pt x="431981" y="12827"/>
                </a:lnTo>
                <a:lnTo>
                  <a:pt x="452158" y="12827"/>
                </a:lnTo>
                <a:lnTo>
                  <a:pt x="451840" y="12192"/>
                </a:lnTo>
                <a:lnTo>
                  <a:pt x="454405" y="11049"/>
                </a:lnTo>
                <a:lnTo>
                  <a:pt x="445556" y="10668"/>
                </a:lnTo>
                <a:close/>
              </a:path>
              <a:path w="2334260" h="42545">
                <a:moveTo>
                  <a:pt x="1435468" y="11049"/>
                </a:moveTo>
                <a:lnTo>
                  <a:pt x="1428569" y="11684"/>
                </a:lnTo>
                <a:lnTo>
                  <a:pt x="1421409" y="12192"/>
                </a:lnTo>
                <a:lnTo>
                  <a:pt x="1414401" y="12573"/>
                </a:lnTo>
                <a:lnTo>
                  <a:pt x="1407960" y="12827"/>
                </a:lnTo>
                <a:lnTo>
                  <a:pt x="1442120" y="12827"/>
                </a:lnTo>
                <a:lnTo>
                  <a:pt x="1435468" y="11049"/>
                </a:lnTo>
                <a:close/>
              </a:path>
              <a:path w="2334260" h="42545">
                <a:moveTo>
                  <a:pt x="1503718" y="7874"/>
                </a:moveTo>
                <a:lnTo>
                  <a:pt x="1494866" y="12827"/>
                </a:lnTo>
                <a:lnTo>
                  <a:pt x="1510017" y="12827"/>
                </a:lnTo>
                <a:lnTo>
                  <a:pt x="1511236" y="11938"/>
                </a:lnTo>
                <a:lnTo>
                  <a:pt x="1505724" y="10160"/>
                </a:lnTo>
                <a:lnTo>
                  <a:pt x="1508975" y="9398"/>
                </a:lnTo>
                <a:lnTo>
                  <a:pt x="1506092" y="9398"/>
                </a:lnTo>
                <a:lnTo>
                  <a:pt x="1503718" y="7874"/>
                </a:lnTo>
                <a:close/>
              </a:path>
              <a:path w="2334260" h="42545">
                <a:moveTo>
                  <a:pt x="1241135" y="10033"/>
                </a:moveTo>
                <a:lnTo>
                  <a:pt x="1229423" y="10033"/>
                </a:lnTo>
                <a:lnTo>
                  <a:pt x="1231430" y="10795"/>
                </a:lnTo>
                <a:lnTo>
                  <a:pt x="1228314" y="12774"/>
                </a:lnTo>
                <a:lnTo>
                  <a:pt x="1238021" y="11049"/>
                </a:lnTo>
                <a:lnTo>
                  <a:pt x="1241135" y="10033"/>
                </a:lnTo>
                <a:close/>
              </a:path>
              <a:path w="2334260" h="42545">
                <a:moveTo>
                  <a:pt x="1917306" y="9271"/>
                </a:moveTo>
                <a:lnTo>
                  <a:pt x="1908086" y="12700"/>
                </a:lnTo>
                <a:lnTo>
                  <a:pt x="1924723" y="12700"/>
                </a:lnTo>
                <a:lnTo>
                  <a:pt x="1926045" y="12244"/>
                </a:lnTo>
                <a:lnTo>
                  <a:pt x="1918741" y="11938"/>
                </a:lnTo>
                <a:lnTo>
                  <a:pt x="1923875" y="11791"/>
                </a:lnTo>
                <a:lnTo>
                  <a:pt x="1919249" y="11176"/>
                </a:lnTo>
                <a:lnTo>
                  <a:pt x="1917306" y="9271"/>
                </a:lnTo>
                <a:close/>
              </a:path>
              <a:path w="2334260" h="42545">
                <a:moveTo>
                  <a:pt x="1656930" y="12065"/>
                </a:moveTo>
                <a:lnTo>
                  <a:pt x="1657072" y="12599"/>
                </a:lnTo>
                <a:lnTo>
                  <a:pt x="1658690" y="12226"/>
                </a:lnTo>
                <a:lnTo>
                  <a:pt x="1656930" y="12065"/>
                </a:lnTo>
                <a:close/>
              </a:path>
              <a:path w="2334260" h="42545">
                <a:moveTo>
                  <a:pt x="1660486" y="11811"/>
                </a:moveTo>
                <a:lnTo>
                  <a:pt x="1658690" y="12226"/>
                </a:lnTo>
                <a:lnTo>
                  <a:pt x="1662480" y="12573"/>
                </a:lnTo>
                <a:lnTo>
                  <a:pt x="1660486" y="11811"/>
                </a:lnTo>
                <a:close/>
              </a:path>
              <a:path w="2334260" h="42545">
                <a:moveTo>
                  <a:pt x="1901621" y="8636"/>
                </a:moveTo>
                <a:lnTo>
                  <a:pt x="1897545" y="9525"/>
                </a:lnTo>
                <a:lnTo>
                  <a:pt x="1903564" y="11811"/>
                </a:lnTo>
                <a:lnTo>
                  <a:pt x="1898967" y="12319"/>
                </a:lnTo>
                <a:lnTo>
                  <a:pt x="1908448" y="12319"/>
                </a:lnTo>
                <a:lnTo>
                  <a:pt x="1911222" y="9398"/>
                </a:lnTo>
                <a:lnTo>
                  <a:pt x="1901621" y="8636"/>
                </a:lnTo>
                <a:close/>
              </a:path>
              <a:path w="2334260" h="42545">
                <a:moveTo>
                  <a:pt x="1926386" y="12126"/>
                </a:moveTo>
                <a:lnTo>
                  <a:pt x="1926045" y="12244"/>
                </a:lnTo>
                <a:lnTo>
                  <a:pt x="1927834" y="12319"/>
                </a:lnTo>
                <a:lnTo>
                  <a:pt x="1926386" y="12126"/>
                </a:lnTo>
                <a:close/>
              </a:path>
              <a:path w="2334260" h="42545">
                <a:moveTo>
                  <a:pt x="1923875" y="11791"/>
                </a:moveTo>
                <a:lnTo>
                  <a:pt x="1918741" y="11938"/>
                </a:lnTo>
                <a:lnTo>
                  <a:pt x="1926045" y="12244"/>
                </a:lnTo>
                <a:lnTo>
                  <a:pt x="1926386" y="12126"/>
                </a:lnTo>
                <a:lnTo>
                  <a:pt x="1923875" y="11791"/>
                </a:lnTo>
                <a:close/>
              </a:path>
              <a:path w="2334260" h="42545">
                <a:moveTo>
                  <a:pt x="1927669" y="11684"/>
                </a:moveTo>
                <a:lnTo>
                  <a:pt x="1923875" y="11791"/>
                </a:lnTo>
                <a:lnTo>
                  <a:pt x="1926386" y="12126"/>
                </a:lnTo>
                <a:lnTo>
                  <a:pt x="1927669" y="11684"/>
                </a:lnTo>
                <a:close/>
              </a:path>
              <a:path w="2334260" h="42545">
                <a:moveTo>
                  <a:pt x="1635515" y="7620"/>
                </a:moveTo>
                <a:lnTo>
                  <a:pt x="1626209" y="7620"/>
                </a:lnTo>
                <a:lnTo>
                  <a:pt x="1615452" y="11938"/>
                </a:lnTo>
                <a:lnTo>
                  <a:pt x="1620519" y="12065"/>
                </a:lnTo>
                <a:lnTo>
                  <a:pt x="1626133" y="10033"/>
                </a:lnTo>
                <a:lnTo>
                  <a:pt x="1636791" y="10033"/>
                </a:lnTo>
                <a:lnTo>
                  <a:pt x="1633791" y="8890"/>
                </a:lnTo>
                <a:lnTo>
                  <a:pt x="1635515" y="7620"/>
                </a:lnTo>
                <a:close/>
              </a:path>
              <a:path w="2334260" h="42545">
                <a:moveTo>
                  <a:pt x="763993" y="6858"/>
                </a:moveTo>
                <a:lnTo>
                  <a:pt x="756043" y="11938"/>
                </a:lnTo>
                <a:lnTo>
                  <a:pt x="1100549" y="11938"/>
                </a:lnTo>
                <a:lnTo>
                  <a:pt x="1098566" y="11303"/>
                </a:lnTo>
                <a:lnTo>
                  <a:pt x="907453" y="11303"/>
                </a:lnTo>
                <a:lnTo>
                  <a:pt x="907468" y="9017"/>
                </a:lnTo>
                <a:lnTo>
                  <a:pt x="832091" y="9017"/>
                </a:lnTo>
                <a:lnTo>
                  <a:pt x="828032" y="8001"/>
                </a:lnTo>
                <a:lnTo>
                  <a:pt x="768502" y="8001"/>
                </a:lnTo>
                <a:lnTo>
                  <a:pt x="763993" y="6858"/>
                </a:lnTo>
                <a:close/>
              </a:path>
              <a:path w="2334260" h="42545">
                <a:moveTo>
                  <a:pt x="1407985" y="11557"/>
                </a:moveTo>
                <a:lnTo>
                  <a:pt x="1408347" y="11938"/>
                </a:lnTo>
                <a:lnTo>
                  <a:pt x="1409496" y="11938"/>
                </a:lnTo>
                <a:lnTo>
                  <a:pt x="1407985" y="11557"/>
                </a:lnTo>
                <a:close/>
              </a:path>
              <a:path w="2334260" h="42545">
                <a:moveTo>
                  <a:pt x="622630" y="1016"/>
                </a:moveTo>
                <a:lnTo>
                  <a:pt x="620318" y="11684"/>
                </a:lnTo>
                <a:lnTo>
                  <a:pt x="612178" y="11811"/>
                </a:lnTo>
                <a:lnTo>
                  <a:pt x="756061" y="11811"/>
                </a:lnTo>
                <a:lnTo>
                  <a:pt x="756345" y="9779"/>
                </a:lnTo>
                <a:lnTo>
                  <a:pt x="737273" y="9779"/>
                </a:lnTo>
                <a:lnTo>
                  <a:pt x="729601" y="8001"/>
                </a:lnTo>
                <a:lnTo>
                  <a:pt x="662622" y="8001"/>
                </a:lnTo>
                <a:lnTo>
                  <a:pt x="662863" y="4318"/>
                </a:lnTo>
                <a:lnTo>
                  <a:pt x="654320" y="3810"/>
                </a:lnTo>
                <a:lnTo>
                  <a:pt x="628256" y="3810"/>
                </a:lnTo>
                <a:lnTo>
                  <a:pt x="631456" y="1270"/>
                </a:lnTo>
                <a:lnTo>
                  <a:pt x="622630" y="1016"/>
                </a:lnTo>
                <a:close/>
              </a:path>
              <a:path w="2334260" h="42545">
                <a:moveTo>
                  <a:pt x="1563865" y="10541"/>
                </a:moveTo>
                <a:lnTo>
                  <a:pt x="1558797" y="11811"/>
                </a:lnTo>
                <a:lnTo>
                  <a:pt x="1567457" y="11811"/>
                </a:lnTo>
                <a:lnTo>
                  <a:pt x="1563865" y="10541"/>
                </a:lnTo>
                <a:close/>
              </a:path>
              <a:path w="2334260" h="42545">
                <a:moveTo>
                  <a:pt x="1239583" y="8763"/>
                </a:moveTo>
                <a:lnTo>
                  <a:pt x="1227442" y="9144"/>
                </a:lnTo>
                <a:lnTo>
                  <a:pt x="1224813" y="11684"/>
                </a:lnTo>
                <a:lnTo>
                  <a:pt x="1226858" y="11176"/>
                </a:lnTo>
                <a:lnTo>
                  <a:pt x="1229423" y="10033"/>
                </a:lnTo>
                <a:lnTo>
                  <a:pt x="1241135" y="10033"/>
                </a:lnTo>
                <a:lnTo>
                  <a:pt x="1244638" y="8890"/>
                </a:lnTo>
                <a:lnTo>
                  <a:pt x="1239583" y="8763"/>
                </a:lnTo>
                <a:close/>
              </a:path>
              <a:path w="2334260" h="42545">
                <a:moveTo>
                  <a:pt x="1542503" y="6604"/>
                </a:moveTo>
                <a:lnTo>
                  <a:pt x="1541094" y="11684"/>
                </a:lnTo>
                <a:lnTo>
                  <a:pt x="1558821" y="11684"/>
                </a:lnTo>
                <a:lnTo>
                  <a:pt x="1559267" y="9271"/>
                </a:lnTo>
                <a:lnTo>
                  <a:pt x="1557009" y="8636"/>
                </a:lnTo>
                <a:lnTo>
                  <a:pt x="1554213" y="8636"/>
                </a:lnTo>
                <a:lnTo>
                  <a:pt x="1542503" y="6604"/>
                </a:lnTo>
                <a:close/>
              </a:path>
              <a:path w="2334260" h="42545">
                <a:moveTo>
                  <a:pt x="2040064" y="9906"/>
                </a:moveTo>
                <a:lnTo>
                  <a:pt x="2037981" y="11557"/>
                </a:lnTo>
                <a:lnTo>
                  <a:pt x="2044401" y="11557"/>
                </a:lnTo>
                <a:lnTo>
                  <a:pt x="2045080" y="11176"/>
                </a:lnTo>
                <a:lnTo>
                  <a:pt x="2040064" y="9906"/>
                </a:lnTo>
                <a:close/>
              </a:path>
              <a:path w="2334260" h="42545">
                <a:moveTo>
                  <a:pt x="1810029" y="10414"/>
                </a:moveTo>
                <a:lnTo>
                  <a:pt x="1803819" y="10414"/>
                </a:lnTo>
                <a:lnTo>
                  <a:pt x="1804758" y="10922"/>
                </a:lnTo>
                <a:lnTo>
                  <a:pt x="1804682" y="11430"/>
                </a:lnTo>
                <a:lnTo>
                  <a:pt x="1810029" y="10414"/>
                </a:lnTo>
                <a:close/>
              </a:path>
              <a:path w="2334260" h="42545">
                <a:moveTo>
                  <a:pt x="324408" y="10414"/>
                </a:moveTo>
                <a:lnTo>
                  <a:pt x="320713" y="11303"/>
                </a:lnTo>
                <a:lnTo>
                  <a:pt x="322618" y="11303"/>
                </a:lnTo>
                <a:lnTo>
                  <a:pt x="322275" y="11049"/>
                </a:lnTo>
                <a:lnTo>
                  <a:pt x="324408" y="10414"/>
                </a:lnTo>
                <a:close/>
              </a:path>
              <a:path w="2334260" h="42545">
                <a:moveTo>
                  <a:pt x="937778" y="4572"/>
                </a:moveTo>
                <a:lnTo>
                  <a:pt x="927557" y="6731"/>
                </a:lnTo>
                <a:lnTo>
                  <a:pt x="917879" y="9398"/>
                </a:lnTo>
                <a:lnTo>
                  <a:pt x="907453" y="11303"/>
                </a:lnTo>
                <a:lnTo>
                  <a:pt x="1098566" y="11303"/>
                </a:lnTo>
                <a:lnTo>
                  <a:pt x="1090637" y="8763"/>
                </a:lnTo>
                <a:lnTo>
                  <a:pt x="1090445" y="8636"/>
                </a:lnTo>
                <a:lnTo>
                  <a:pt x="964044" y="8636"/>
                </a:lnTo>
                <a:lnTo>
                  <a:pt x="962902" y="8128"/>
                </a:lnTo>
                <a:lnTo>
                  <a:pt x="950480" y="8128"/>
                </a:lnTo>
                <a:lnTo>
                  <a:pt x="945959" y="6985"/>
                </a:lnTo>
                <a:lnTo>
                  <a:pt x="949832" y="4826"/>
                </a:lnTo>
                <a:lnTo>
                  <a:pt x="937778" y="4572"/>
                </a:lnTo>
                <a:close/>
              </a:path>
              <a:path w="2334260" h="42545">
                <a:moveTo>
                  <a:pt x="1716417" y="3556"/>
                </a:moveTo>
                <a:lnTo>
                  <a:pt x="1713306" y="5588"/>
                </a:lnTo>
                <a:lnTo>
                  <a:pt x="1718792" y="8509"/>
                </a:lnTo>
                <a:lnTo>
                  <a:pt x="1712645" y="11303"/>
                </a:lnTo>
                <a:lnTo>
                  <a:pt x="1750586" y="11303"/>
                </a:lnTo>
                <a:lnTo>
                  <a:pt x="1750531" y="10668"/>
                </a:lnTo>
                <a:lnTo>
                  <a:pt x="1750361" y="10541"/>
                </a:lnTo>
                <a:lnTo>
                  <a:pt x="1744522" y="10541"/>
                </a:lnTo>
                <a:lnTo>
                  <a:pt x="1738007" y="9017"/>
                </a:lnTo>
                <a:lnTo>
                  <a:pt x="1739605" y="8255"/>
                </a:lnTo>
                <a:lnTo>
                  <a:pt x="1736001" y="8255"/>
                </a:lnTo>
                <a:lnTo>
                  <a:pt x="1730881" y="5334"/>
                </a:lnTo>
                <a:lnTo>
                  <a:pt x="1721916" y="5334"/>
                </a:lnTo>
                <a:lnTo>
                  <a:pt x="1718906" y="4826"/>
                </a:lnTo>
                <a:lnTo>
                  <a:pt x="1716366" y="4826"/>
                </a:lnTo>
                <a:lnTo>
                  <a:pt x="1716417" y="3556"/>
                </a:lnTo>
                <a:close/>
              </a:path>
              <a:path w="2334260" h="42545">
                <a:moveTo>
                  <a:pt x="499402" y="10160"/>
                </a:moveTo>
                <a:lnTo>
                  <a:pt x="499380" y="10334"/>
                </a:lnTo>
                <a:lnTo>
                  <a:pt x="502488" y="11049"/>
                </a:lnTo>
                <a:lnTo>
                  <a:pt x="499402" y="10160"/>
                </a:lnTo>
                <a:close/>
              </a:path>
              <a:path w="2334260" h="42545">
                <a:moveTo>
                  <a:pt x="1302410" y="6350"/>
                </a:moveTo>
                <a:lnTo>
                  <a:pt x="1295692" y="11049"/>
                </a:lnTo>
                <a:lnTo>
                  <a:pt x="1298219" y="11049"/>
                </a:lnTo>
                <a:lnTo>
                  <a:pt x="1306804" y="10795"/>
                </a:lnTo>
                <a:lnTo>
                  <a:pt x="1302410" y="6350"/>
                </a:lnTo>
                <a:close/>
              </a:path>
              <a:path w="2334260" h="42545">
                <a:moveTo>
                  <a:pt x="1365789" y="7874"/>
                </a:moveTo>
                <a:lnTo>
                  <a:pt x="1359504" y="9017"/>
                </a:lnTo>
                <a:lnTo>
                  <a:pt x="1352451" y="10541"/>
                </a:lnTo>
                <a:lnTo>
                  <a:pt x="1344777" y="11049"/>
                </a:lnTo>
                <a:lnTo>
                  <a:pt x="1391160" y="11049"/>
                </a:lnTo>
                <a:lnTo>
                  <a:pt x="1390660" y="10541"/>
                </a:lnTo>
                <a:lnTo>
                  <a:pt x="1376136" y="10541"/>
                </a:lnTo>
                <a:lnTo>
                  <a:pt x="1369110" y="9017"/>
                </a:lnTo>
                <a:lnTo>
                  <a:pt x="1371155" y="8636"/>
                </a:lnTo>
                <a:lnTo>
                  <a:pt x="1365789" y="7874"/>
                </a:lnTo>
                <a:close/>
              </a:path>
              <a:path w="2334260" h="42545">
                <a:moveTo>
                  <a:pt x="1848053" y="7620"/>
                </a:moveTo>
                <a:lnTo>
                  <a:pt x="1843392" y="10668"/>
                </a:lnTo>
                <a:lnTo>
                  <a:pt x="1855954" y="9881"/>
                </a:lnTo>
                <a:lnTo>
                  <a:pt x="1848053" y="7620"/>
                </a:lnTo>
                <a:close/>
              </a:path>
              <a:path w="2334260" h="42545">
                <a:moveTo>
                  <a:pt x="328104" y="9525"/>
                </a:moveTo>
                <a:lnTo>
                  <a:pt x="324408" y="10414"/>
                </a:lnTo>
                <a:lnTo>
                  <a:pt x="326948" y="10541"/>
                </a:lnTo>
                <a:lnTo>
                  <a:pt x="328104" y="9525"/>
                </a:lnTo>
                <a:close/>
              </a:path>
              <a:path w="2334260" h="42545">
                <a:moveTo>
                  <a:pt x="386632" y="10255"/>
                </a:moveTo>
                <a:lnTo>
                  <a:pt x="387121" y="10541"/>
                </a:lnTo>
                <a:lnTo>
                  <a:pt x="386632" y="10255"/>
                </a:lnTo>
                <a:close/>
              </a:path>
              <a:path w="2334260" h="42545">
                <a:moveTo>
                  <a:pt x="1389536" y="9398"/>
                </a:moveTo>
                <a:lnTo>
                  <a:pt x="1383466" y="9652"/>
                </a:lnTo>
                <a:lnTo>
                  <a:pt x="1376136" y="10541"/>
                </a:lnTo>
                <a:lnTo>
                  <a:pt x="1390660" y="10541"/>
                </a:lnTo>
                <a:lnTo>
                  <a:pt x="1389536" y="9398"/>
                </a:lnTo>
                <a:close/>
              </a:path>
              <a:path w="2334260" h="42545">
                <a:moveTo>
                  <a:pt x="1668741" y="7493"/>
                </a:moveTo>
                <a:lnTo>
                  <a:pt x="1668043" y="10541"/>
                </a:lnTo>
                <a:lnTo>
                  <a:pt x="1699598" y="10541"/>
                </a:lnTo>
                <a:lnTo>
                  <a:pt x="1699162" y="9271"/>
                </a:lnTo>
                <a:lnTo>
                  <a:pt x="1676755" y="9271"/>
                </a:lnTo>
                <a:lnTo>
                  <a:pt x="1668741" y="7493"/>
                </a:lnTo>
                <a:close/>
              </a:path>
              <a:path w="2334260" h="42545">
                <a:moveTo>
                  <a:pt x="1749513" y="9906"/>
                </a:moveTo>
                <a:lnTo>
                  <a:pt x="1744522" y="10541"/>
                </a:lnTo>
                <a:lnTo>
                  <a:pt x="1750361" y="10541"/>
                </a:lnTo>
                <a:lnTo>
                  <a:pt x="1749513" y="9906"/>
                </a:lnTo>
                <a:close/>
              </a:path>
              <a:path w="2334260" h="42545">
                <a:moveTo>
                  <a:pt x="1768970" y="8001"/>
                </a:moveTo>
                <a:lnTo>
                  <a:pt x="1770672" y="8763"/>
                </a:lnTo>
                <a:lnTo>
                  <a:pt x="1772234" y="10541"/>
                </a:lnTo>
                <a:lnTo>
                  <a:pt x="1801876" y="10541"/>
                </a:lnTo>
                <a:lnTo>
                  <a:pt x="1803819" y="10414"/>
                </a:lnTo>
                <a:lnTo>
                  <a:pt x="1810029" y="10414"/>
                </a:lnTo>
                <a:lnTo>
                  <a:pt x="1810715" y="10287"/>
                </a:lnTo>
                <a:lnTo>
                  <a:pt x="1810468" y="10160"/>
                </a:lnTo>
                <a:lnTo>
                  <a:pt x="1806460" y="10160"/>
                </a:lnTo>
                <a:lnTo>
                  <a:pt x="1804917" y="9525"/>
                </a:lnTo>
                <a:lnTo>
                  <a:pt x="1795843" y="9525"/>
                </a:lnTo>
                <a:lnTo>
                  <a:pt x="1788774" y="8509"/>
                </a:lnTo>
                <a:lnTo>
                  <a:pt x="1776217" y="8509"/>
                </a:lnTo>
                <a:lnTo>
                  <a:pt x="1768970" y="8001"/>
                </a:lnTo>
                <a:close/>
              </a:path>
              <a:path w="2334260" h="42545">
                <a:moveTo>
                  <a:pt x="1880530" y="6604"/>
                </a:moveTo>
                <a:lnTo>
                  <a:pt x="1869000" y="8890"/>
                </a:lnTo>
                <a:lnTo>
                  <a:pt x="1858258" y="10541"/>
                </a:lnTo>
                <a:lnTo>
                  <a:pt x="1891540" y="10541"/>
                </a:lnTo>
                <a:lnTo>
                  <a:pt x="1893100" y="7493"/>
                </a:lnTo>
                <a:lnTo>
                  <a:pt x="1880530" y="6604"/>
                </a:lnTo>
                <a:close/>
              </a:path>
              <a:path w="2334260" h="42545">
                <a:moveTo>
                  <a:pt x="1644118" y="10033"/>
                </a:moveTo>
                <a:lnTo>
                  <a:pt x="1637791" y="10414"/>
                </a:lnTo>
                <a:lnTo>
                  <a:pt x="1645489" y="10414"/>
                </a:lnTo>
                <a:lnTo>
                  <a:pt x="1644118" y="10033"/>
                </a:lnTo>
                <a:close/>
              </a:path>
              <a:path w="2334260" h="42545">
                <a:moveTo>
                  <a:pt x="381901" y="7493"/>
                </a:moveTo>
                <a:lnTo>
                  <a:pt x="386632" y="10255"/>
                </a:lnTo>
                <a:lnTo>
                  <a:pt x="387921" y="10033"/>
                </a:lnTo>
                <a:lnTo>
                  <a:pt x="390753" y="9906"/>
                </a:lnTo>
                <a:lnTo>
                  <a:pt x="391388" y="9779"/>
                </a:lnTo>
                <a:lnTo>
                  <a:pt x="392150" y="9779"/>
                </a:lnTo>
                <a:lnTo>
                  <a:pt x="392569" y="9525"/>
                </a:lnTo>
                <a:lnTo>
                  <a:pt x="442213" y="9525"/>
                </a:lnTo>
                <a:lnTo>
                  <a:pt x="442213" y="8128"/>
                </a:lnTo>
                <a:lnTo>
                  <a:pt x="387476" y="8128"/>
                </a:lnTo>
                <a:lnTo>
                  <a:pt x="381901" y="7493"/>
                </a:lnTo>
                <a:close/>
              </a:path>
              <a:path w="2334260" h="42545">
                <a:moveTo>
                  <a:pt x="1857590" y="9779"/>
                </a:moveTo>
                <a:lnTo>
                  <a:pt x="1855954" y="9881"/>
                </a:lnTo>
                <a:lnTo>
                  <a:pt x="1857077" y="10203"/>
                </a:lnTo>
                <a:lnTo>
                  <a:pt x="1857590" y="9779"/>
                </a:lnTo>
                <a:close/>
              </a:path>
              <a:path w="2334260" h="42545">
                <a:moveTo>
                  <a:pt x="442213" y="9882"/>
                </a:moveTo>
                <a:lnTo>
                  <a:pt x="442213" y="10160"/>
                </a:lnTo>
                <a:lnTo>
                  <a:pt x="443001" y="9906"/>
                </a:lnTo>
                <a:lnTo>
                  <a:pt x="442213" y="9882"/>
                </a:lnTo>
                <a:close/>
              </a:path>
              <a:path w="2334260" h="42545">
                <a:moveTo>
                  <a:pt x="1807502" y="8636"/>
                </a:moveTo>
                <a:lnTo>
                  <a:pt x="1806460" y="10160"/>
                </a:lnTo>
                <a:lnTo>
                  <a:pt x="1810468" y="10160"/>
                </a:lnTo>
                <a:lnTo>
                  <a:pt x="1807502" y="8636"/>
                </a:lnTo>
                <a:close/>
              </a:path>
              <a:path w="2334260" h="42545">
                <a:moveTo>
                  <a:pt x="442213" y="9525"/>
                </a:moveTo>
                <a:lnTo>
                  <a:pt x="392569" y="9525"/>
                </a:lnTo>
                <a:lnTo>
                  <a:pt x="392277" y="9906"/>
                </a:lnTo>
                <a:lnTo>
                  <a:pt x="395071" y="9779"/>
                </a:lnTo>
                <a:lnTo>
                  <a:pt x="398729" y="9652"/>
                </a:lnTo>
                <a:lnTo>
                  <a:pt x="442213" y="9652"/>
                </a:lnTo>
                <a:lnTo>
                  <a:pt x="442213" y="9525"/>
                </a:lnTo>
                <a:close/>
              </a:path>
              <a:path w="2334260" h="42545">
                <a:moveTo>
                  <a:pt x="442213" y="9652"/>
                </a:moveTo>
                <a:lnTo>
                  <a:pt x="434492" y="9652"/>
                </a:lnTo>
                <a:lnTo>
                  <a:pt x="442213" y="9882"/>
                </a:lnTo>
                <a:lnTo>
                  <a:pt x="442213" y="9652"/>
                </a:lnTo>
                <a:close/>
              </a:path>
              <a:path w="2334260" h="42545">
                <a:moveTo>
                  <a:pt x="738466" y="3048"/>
                </a:moveTo>
                <a:lnTo>
                  <a:pt x="737273" y="9779"/>
                </a:lnTo>
                <a:lnTo>
                  <a:pt x="756345" y="9779"/>
                </a:lnTo>
                <a:lnTo>
                  <a:pt x="756754" y="6858"/>
                </a:lnTo>
                <a:lnTo>
                  <a:pt x="758355" y="6858"/>
                </a:lnTo>
                <a:lnTo>
                  <a:pt x="755833" y="3175"/>
                </a:lnTo>
                <a:lnTo>
                  <a:pt x="745693" y="3175"/>
                </a:lnTo>
                <a:lnTo>
                  <a:pt x="738466" y="3048"/>
                </a:lnTo>
                <a:close/>
              </a:path>
              <a:path w="2334260" h="42545">
                <a:moveTo>
                  <a:pt x="1615739" y="7105"/>
                </a:moveTo>
                <a:lnTo>
                  <a:pt x="1609445" y="9779"/>
                </a:lnTo>
                <a:lnTo>
                  <a:pt x="1624145" y="7885"/>
                </a:lnTo>
                <a:lnTo>
                  <a:pt x="1624094" y="7493"/>
                </a:lnTo>
                <a:lnTo>
                  <a:pt x="1616113" y="7493"/>
                </a:lnTo>
                <a:lnTo>
                  <a:pt x="1615739" y="7105"/>
                </a:lnTo>
                <a:close/>
              </a:path>
              <a:path w="2334260" h="42545">
                <a:moveTo>
                  <a:pt x="538677" y="5842"/>
                </a:moveTo>
                <a:lnTo>
                  <a:pt x="532320" y="6096"/>
                </a:lnTo>
                <a:lnTo>
                  <a:pt x="524439" y="7747"/>
                </a:lnTo>
                <a:lnTo>
                  <a:pt x="517182" y="9525"/>
                </a:lnTo>
                <a:lnTo>
                  <a:pt x="611127" y="9525"/>
                </a:lnTo>
                <a:lnTo>
                  <a:pt x="610368" y="7874"/>
                </a:lnTo>
                <a:lnTo>
                  <a:pt x="541362" y="7874"/>
                </a:lnTo>
                <a:lnTo>
                  <a:pt x="538677" y="5842"/>
                </a:lnTo>
                <a:close/>
              </a:path>
              <a:path w="2334260" h="42545">
                <a:moveTo>
                  <a:pt x="1802447" y="8509"/>
                </a:moveTo>
                <a:lnTo>
                  <a:pt x="1791322" y="8763"/>
                </a:lnTo>
                <a:lnTo>
                  <a:pt x="1795843" y="9525"/>
                </a:lnTo>
                <a:lnTo>
                  <a:pt x="1804917" y="9525"/>
                </a:lnTo>
                <a:lnTo>
                  <a:pt x="1802447" y="8509"/>
                </a:lnTo>
                <a:close/>
              </a:path>
              <a:path w="2334260" h="42545">
                <a:moveTo>
                  <a:pt x="1506156" y="7747"/>
                </a:moveTo>
                <a:lnTo>
                  <a:pt x="1506092" y="9398"/>
                </a:lnTo>
                <a:lnTo>
                  <a:pt x="1508975" y="9398"/>
                </a:lnTo>
                <a:lnTo>
                  <a:pt x="1513852" y="8255"/>
                </a:lnTo>
                <a:lnTo>
                  <a:pt x="1509801" y="8128"/>
                </a:lnTo>
                <a:lnTo>
                  <a:pt x="1506156" y="7747"/>
                </a:lnTo>
                <a:close/>
              </a:path>
              <a:path w="2334260" h="42545">
                <a:moveTo>
                  <a:pt x="1683559" y="4454"/>
                </a:moveTo>
                <a:lnTo>
                  <a:pt x="1681391" y="7493"/>
                </a:lnTo>
                <a:lnTo>
                  <a:pt x="1676755" y="9271"/>
                </a:lnTo>
                <a:lnTo>
                  <a:pt x="1699162" y="9271"/>
                </a:lnTo>
                <a:lnTo>
                  <a:pt x="1699031" y="8890"/>
                </a:lnTo>
                <a:lnTo>
                  <a:pt x="1704300" y="8890"/>
                </a:lnTo>
                <a:lnTo>
                  <a:pt x="1704390" y="7493"/>
                </a:lnTo>
                <a:lnTo>
                  <a:pt x="1683918" y="7493"/>
                </a:lnTo>
                <a:lnTo>
                  <a:pt x="1685505" y="5334"/>
                </a:lnTo>
                <a:lnTo>
                  <a:pt x="1683559" y="4454"/>
                </a:lnTo>
                <a:close/>
              </a:path>
              <a:path w="2334260" h="42545">
                <a:moveTo>
                  <a:pt x="886663" y="2286"/>
                </a:moveTo>
                <a:lnTo>
                  <a:pt x="872073" y="2667"/>
                </a:lnTo>
                <a:lnTo>
                  <a:pt x="858800" y="4572"/>
                </a:lnTo>
                <a:lnTo>
                  <a:pt x="845817" y="6985"/>
                </a:lnTo>
                <a:lnTo>
                  <a:pt x="832091" y="9017"/>
                </a:lnTo>
                <a:lnTo>
                  <a:pt x="907468" y="9017"/>
                </a:lnTo>
                <a:lnTo>
                  <a:pt x="907491" y="5715"/>
                </a:lnTo>
                <a:lnTo>
                  <a:pt x="886421" y="3048"/>
                </a:lnTo>
                <a:lnTo>
                  <a:pt x="886663" y="2286"/>
                </a:lnTo>
                <a:close/>
              </a:path>
              <a:path w="2334260" h="42545">
                <a:moveTo>
                  <a:pt x="1793938" y="6223"/>
                </a:moveTo>
                <a:lnTo>
                  <a:pt x="1787817" y="7747"/>
                </a:lnTo>
                <a:lnTo>
                  <a:pt x="1791322" y="8763"/>
                </a:lnTo>
                <a:lnTo>
                  <a:pt x="1793938" y="6223"/>
                </a:lnTo>
                <a:close/>
              </a:path>
              <a:path w="2334260" h="42545">
                <a:moveTo>
                  <a:pt x="969987" y="5080"/>
                </a:moveTo>
                <a:lnTo>
                  <a:pt x="966571" y="5715"/>
                </a:lnTo>
                <a:lnTo>
                  <a:pt x="964044" y="8636"/>
                </a:lnTo>
                <a:lnTo>
                  <a:pt x="1090445" y="8636"/>
                </a:lnTo>
                <a:lnTo>
                  <a:pt x="1089674" y="8128"/>
                </a:lnTo>
                <a:lnTo>
                  <a:pt x="980613" y="8128"/>
                </a:lnTo>
                <a:lnTo>
                  <a:pt x="968590" y="6985"/>
                </a:lnTo>
                <a:lnTo>
                  <a:pt x="969987" y="5080"/>
                </a:lnTo>
                <a:close/>
              </a:path>
              <a:path w="2334260" h="42545">
                <a:moveTo>
                  <a:pt x="1553946" y="6858"/>
                </a:moveTo>
                <a:lnTo>
                  <a:pt x="1554213" y="8636"/>
                </a:lnTo>
                <a:lnTo>
                  <a:pt x="1557009" y="8636"/>
                </a:lnTo>
                <a:lnTo>
                  <a:pt x="1556105" y="8382"/>
                </a:lnTo>
                <a:lnTo>
                  <a:pt x="1553946" y="6858"/>
                </a:lnTo>
                <a:close/>
              </a:path>
              <a:path w="2334260" h="42545">
                <a:moveTo>
                  <a:pt x="1745729" y="5334"/>
                </a:moveTo>
                <a:lnTo>
                  <a:pt x="1736001" y="8255"/>
                </a:lnTo>
                <a:lnTo>
                  <a:pt x="1739605" y="8255"/>
                </a:lnTo>
                <a:lnTo>
                  <a:pt x="1745729" y="5334"/>
                </a:lnTo>
                <a:close/>
              </a:path>
              <a:path w="2334260" h="42545">
                <a:moveTo>
                  <a:pt x="387121" y="4572"/>
                </a:moveTo>
                <a:lnTo>
                  <a:pt x="387476" y="8128"/>
                </a:lnTo>
                <a:lnTo>
                  <a:pt x="413562" y="8128"/>
                </a:lnTo>
                <a:lnTo>
                  <a:pt x="412775" y="7493"/>
                </a:lnTo>
                <a:lnTo>
                  <a:pt x="412546" y="7112"/>
                </a:lnTo>
                <a:lnTo>
                  <a:pt x="408028" y="7105"/>
                </a:lnTo>
                <a:lnTo>
                  <a:pt x="407400" y="6985"/>
                </a:lnTo>
                <a:lnTo>
                  <a:pt x="394728" y="6985"/>
                </a:lnTo>
                <a:lnTo>
                  <a:pt x="395312" y="5715"/>
                </a:lnTo>
                <a:lnTo>
                  <a:pt x="395846" y="5207"/>
                </a:lnTo>
                <a:lnTo>
                  <a:pt x="398678" y="4699"/>
                </a:lnTo>
                <a:lnTo>
                  <a:pt x="391375" y="4699"/>
                </a:lnTo>
                <a:lnTo>
                  <a:pt x="387121" y="4572"/>
                </a:lnTo>
                <a:close/>
              </a:path>
              <a:path w="2334260" h="42545">
                <a:moveTo>
                  <a:pt x="440461" y="1778"/>
                </a:moveTo>
                <a:lnTo>
                  <a:pt x="434542" y="4064"/>
                </a:lnTo>
                <a:lnTo>
                  <a:pt x="427569" y="6477"/>
                </a:lnTo>
                <a:lnTo>
                  <a:pt x="420317" y="8128"/>
                </a:lnTo>
                <a:lnTo>
                  <a:pt x="442213" y="8128"/>
                </a:lnTo>
                <a:lnTo>
                  <a:pt x="442213" y="6858"/>
                </a:lnTo>
                <a:lnTo>
                  <a:pt x="433679" y="6350"/>
                </a:lnTo>
                <a:lnTo>
                  <a:pt x="440461" y="1778"/>
                </a:lnTo>
                <a:close/>
              </a:path>
              <a:path w="2334260" h="42545">
                <a:moveTo>
                  <a:pt x="959561" y="4699"/>
                </a:moveTo>
                <a:lnTo>
                  <a:pt x="950480" y="8128"/>
                </a:lnTo>
                <a:lnTo>
                  <a:pt x="962902" y="8128"/>
                </a:lnTo>
                <a:lnTo>
                  <a:pt x="959764" y="6731"/>
                </a:lnTo>
                <a:lnTo>
                  <a:pt x="959980" y="5969"/>
                </a:lnTo>
                <a:lnTo>
                  <a:pt x="961135" y="4826"/>
                </a:lnTo>
                <a:lnTo>
                  <a:pt x="959561" y="4699"/>
                </a:lnTo>
                <a:close/>
              </a:path>
              <a:path w="2334260" h="42545">
                <a:moveTo>
                  <a:pt x="1023569" y="4191"/>
                </a:moveTo>
                <a:lnTo>
                  <a:pt x="1009260" y="4826"/>
                </a:lnTo>
                <a:lnTo>
                  <a:pt x="994556" y="6731"/>
                </a:lnTo>
                <a:lnTo>
                  <a:pt x="980613" y="8128"/>
                </a:lnTo>
                <a:lnTo>
                  <a:pt x="1089674" y="8128"/>
                </a:lnTo>
                <a:lnTo>
                  <a:pt x="1089096" y="7747"/>
                </a:lnTo>
                <a:lnTo>
                  <a:pt x="1023353" y="7747"/>
                </a:lnTo>
                <a:lnTo>
                  <a:pt x="1021994" y="6858"/>
                </a:lnTo>
                <a:lnTo>
                  <a:pt x="1020203" y="4826"/>
                </a:lnTo>
                <a:lnTo>
                  <a:pt x="1023569" y="4191"/>
                </a:lnTo>
                <a:close/>
              </a:path>
              <a:path w="2334260" h="42545">
                <a:moveTo>
                  <a:pt x="1625607" y="7697"/>
                </a:moveTo>
                <a:lnTo>
                  <a:pt x="1624237" y="7874"/>
                </a:lnTo>
                <a:lnTo>
                  <a:pt x="1624177" y="8128"/>
                </a:lnTo>
                <a:lnTo>
                  <a:pt x="1625607" y="7697"/>
                </a:lnTo>
                <a:close/>
              </a:path>
              <a:path w="2334260" h="42545">
                <a:moveTo>
                  <a:pt x="667143" y="6223"/>
                </a:moveTo>
                <a:lnTo>
                  <a:pt x="662622" y="8001"/>
                </a:lnTo>
                <a:lnTo>
                  <a:pt x="729601" y="8001"/>
                </a:lnTo>
                <a:lnTo>
                  <a:pt x="728505" y="7747"/>
                </a:lnTo>
                <a:lnTo>
                  <a:pt x="688422" y="7747"/>
                </a:lnTo>
                <a:lnTo>
                  <a:pt x="683558" y="6350"/>
                </a:lnTo>
                <a:lnTo>
                  <a:pt x="672807" y="6350"/>
                </a:lnTo>
                <a:lnTo>
                  <a:pt x="667143" y="6223"/>
                </a:lnTo>
                <a:close/>
              </a:path>
              <a:path w="2334260" h="42545">
                <a:moveTo>
                  <a:pt x="772388" y="3175"/>
                </a:moveTo>
                <a:lnTo>
                  <a:pt x="775334" y="4191"/>
                </a:lnTo>
                <a:lnTo>
                  <a:pt x="771918" y="7493"/>
                </a:lnTo>
                <a:lnTo>
                  <a:pt x="768502" y="8001"/>
                </a:lnTo>
                <a:lnTo>
                  <a:pt x="828032" y="8001"/>
                </a:lnTo>
                <a:lnTo>
                  <a:pt x="820423" y="6096"/>
                </a:lnTo>
                <a:lnTo>
                  <a:pt x="804964" y="5080"/>
                </a:lnTo>
                <a:lnTo>
                  <a:pt x="788142" y="4699"/>
                </a:lnTo>
                <a:lnTo>
                  <a:pt x="772388" y="3175"/>
                </a:lnTo>
                <a:close/>
              </a:path>
              <a:path w="2334260" h="42545">
                <a:moveTo>
                  <a:pt x="550357" y="3175"/>
                </a:moveTo>
                <a:lnTo>
                  <a:pt x="543202" y="4191"/>
                </a:lnTo>
                <a:lnTo>
                  <a:pt x="541362" y="7874"/>
                </a:lnTo>
                <a:lnTo>
                  <a:pt x="610368" y="7874"/>
                </a:lnTo>
                <a:lnTo>
                  <a:pt x="609843" y="6731"/>
                </a:lnTo>
                <a:lnTo>
                  <a:pt x="563562" y="6731"/>
                </a:lnTo>
                <a:lnTo>
                  <a:pt x="564260" y="4445"/>
                </a:lnTo>
                <a:lnTo>
                  <a:pt x="566762" y="4191"/>
                </a:lnTo>
                <a:lnTo>
                  <a:pt x="559365" y="3683"/>
                </a:lnTo>
                <a:lnTo>
                  <a:pt x="550357" y="3175"/>
                </a:lnTo>
                <a:close/>
              </a:path>
              <a:path w="2334260" h="42545">
                <a:moveTo>
                  <a:pt x="1173378" y="6477"/>
                </a:moveTo>
                <a:lnTo>
                  <a:pt x="1160002" y="7874"/>
                </a:lnTo>
                <a:lnTo>
                  <a:pt x="1176876" y="7874"/>
                </a:lnTo>
                <a:lnTo>
                  <a:pt x="1173378" y="6477"/>
                </a:lnTo>
                <a:close/>
              </a:path>
              <a:path w="2334260" h="42545">
                <a:moveTo>
                  <a:pt x="721381" y="6096"/>
                </a:moveTo>
                <a:lnTo>
                  <a:pt x="704095" y="6858"/>
                </a:lnTo>
                <a:lnTo>
                  <a:pt x="688422" y="7747"/>
                </a:lnTo>
                <a:lnTo>
                  <a:pt x="728505" y="7747"/>
                </a:lnTo>
                <a:lnTo>
                  <a:pt x="721381" y="6096"/>
                </a:lnTo>
                <a:close/>
              </a:path>
              <a:path w="2334260" h="42545">
                <a:moveTo>
                  <a:pt x="1059116" y="1651"/>
                </a:moveTo>
                <a:lnTo>
                  <a:pt x="1051353" y="2286"/>
                </a:lnTo>
                <a:lnTo>
                  <a:pt x="1041177" y="2921"/>
                </a:lnTo>
                <a:lnTo>
                  <a:pt x="1031008" y="4454"/>
                </a:lnTo>
                <a:lnTo>
                  <a:pt x="1023353" y="7747"/>
                </a:lnTo>
                <a:lnTo>
                  <a:pt x="1089096" y="7747"/>
                </a:lnTo>
                <a:lnTo>
                  <a:pt x="1088326" y="7239"/>
                </a:lnTo>
                <a:lnTo>
                  <a:pt x="1073648" y="7239"/>
                </a:lnTo>
                <a:lnTo>
                  <a:pt x="1065016" y="4064"/>
                </a:lnTo>
                <a:lnTo>
                  <a:pt x="1054392" y="4064"/>
                </a:lnTo>
                <a:lnTo>
                  <a:pt x="1059116" y="1651"/>
                </a:lnTo>
                <a:close/>
              </a:path>
              <a:path w="2334260" h="42545">
                <a:moveTo>
                  <a:pt x="1633880" y="5207"/>
                </a:moveTo>
                <a:lnTo>
                  <a:pt x="1625607" y="7697"/>
                </a:lnTo>
                <a:lnTo>
                  <a:pt x="1626209" y="7620"/>
                </a:lnTo>
                <a:lnTo>
                  <a:pt x="1635515" y="7620"/>
                </a:lnTo>
                <a:lnTo>
                  <a:pt x="1637410" y="6223"/>
                </a:lnTo>
                <a:lnTo>
                  <a:pt x="1633880" y="5207"/>
                </a:lnTo>
                <a:close/>
              </a:path>
              <a:path w="2334260" h="42545">
                <a:moveTo>
                  <a:pt x="1616621" y="6731"/>
                </a:moveTo>
                <a:lnTo>
                  <a:pt x="1615739" y="7105"/>
                </a:lnTo>
                <a:lnTo>
                  <a:pt x="1616113" y="7493"/>
                </a:lnTo>
                <a:lnTo>
                  <a:pt x="1616621" y="6731"/>
                </a:lnTo>
                <a:close/>
              </a:path>
              <a:path w="2334260" h="42545">
                <a:moveTo>
                  <a:pt x="1623994" y="6731"/>
                </a:moveTo>
                <a:lnTo>
                  <a:pt x="1616621" y="6731"/>
                </a:lnTo>
                <a:lnTo>
                  <a:pt x="1616113" y="7493"/>
                </a:lnTo>
                <a:lnTo>
                  <a:pt x="1624094" y="7493"/>
                </a:lnTo>
                <a:lnTo>
                  <a:pt x="1623994" y="6731"/>
                </a:lnTo>
                <a:close/>
              </a:path>
              <a:path w="2334260" h="42545">
                <a:moveTo>
                  <a:pt x="1695825" y="2286"/>
                </a:moveTo>
                <a:lnTo>
                  <a:pt x="1693114" y="4064"/>
                </a:lnTo>
                <a:lnTo>
                  <a:pt x="1690320" y="6350"/>
                </a:lnTo>
                <a:lnTo>
                  <a:pt x="1683918" y="7493"/>
                </a:lnTo>
                <a:lnTo>
                  <a:pt x="1704390" y="7493"/>
                </a:lnTo>
                <a:lnTo>
                  <a:pt x="1704137" y="5461"/>
                </a:lnTo>
                <a:lnTo>
                  <a:pt x="1706651" y="4699"/>
                </a:lnTo>
                <a:lnTo>
                  <a:pt x="1703743" y="4699"/>
                </a:lnTo>
                <a:lnTo>
                  <a:pt x="1700720" y="4191"/>
                </a:lnTo>
                <a:lnTo>
                  <a:pt x="1700276" y="3683"/>
                </a:lnTo>
                <a:lnTo>
                  <a:pt x="1701152" y="3302"/>
                </a:lnTo>
                <a:lnTo>
                  <a:pt x="1701977" y="3175"/>
                </a:lnTo>
                <a:lnTo>
                  <a:pt x="1695825" y="2286"/>
                </a:lnTo>
                <a:close/>
              </a:path>
              <a:path w="2334260" h="42545">
                <a:moveTo>
                  <a:pt x="1073619" y="2921"/>
                </a:moveTo>
                <a:lnTo>
                  <a:pt x="1082128" y="6477"/>
                </a:lnTo>
                <a:lnTo>
                  <a:pt x="1073648" y="7239"/>
                </a:lnTo>
                <a:lnTo>
                  <a:pt x="1088326" y="7239"/>
                </a:lnTo>
                <a:lnTo>
                  <a:pt x="1087170" y="6477"/>
                </a:lnTo>
                <a:lnTo>
                  <a:pt x="1095089" y="6477"/>
                </a:lnTo>
                <a:lnTo>
                  <a:pt x="1094803" y="5334"/>
                </a:lnTo>
                <a:lnTo>
                  <a:pt x="1084198" y="4699"/>
                </a:lnTo>
                <a:lnTo>
                  <a:pt x="1085958" y="3937"/>
                </a:lnTo>
                <a:lnTo>
                  <a:pt x="1079652" y="3937"/>
                </a:lnTo>
                <a:lnTo>
                  <a:pt x="1073619" y="2921"/>
                </a:lnTo>
                <a:close/>
              </a:path>
              <a:path w="2334260" h="42545">
                <a:moveTo>
                  <a:pt x="411403" y="6223"/>
                </a:moveTo>
                <a:lnTo>
                  <a:pt x="409689" y="6604"/>
                </a:lnTo>
                <a:lnTo>
                  <a:pt x="408063" y="7112"/>
                </a:lnTo>
                <a:lnTo>
                  <a:pt x="412546" y="7112"/>
                </a:lnTo>
                <a:lnTo>
                  <a:pt x="413321" y="6604"/>
                </a:lnTo>
                <a:lnTo>
                  <a:pt x="411403" y="6223"/>
                </a:lnTo>
                <a:close/>
              </a:path>
              <a:path w="2334260" h="42545">
                <a:moveTo>
                  <a:pt x="1095089" y="6477"/>
                </a:moveTo>
                <a:lnTo>
                  <a:pt x="1087170" y="6477"/>
                </a:lnTo>
                <a:lnTo>
                  <a:pt x="1095247" y="7112"/>
                </a:lnTo>
                <a:lnTo>
                  <a:pt x="1095089" y="6477"/>
                </a:lnTo>
                <a:close/>
              </a:path>
              <a:path w="2334260" h="42545">
                <a:moveTo>
                  <a:pt x="1623377" y="2032"/>
                </a:moveTo>
                <a:lnTo>
                  <a:pt x="1613179" y="4445"/>
                </a:lnTo>
                <a:lnTo>
                  <a:pt x="1615739" y="7105"/>
                </a:lnTo>
                <a:lnTo>
                  <a:pt x="1616621" y="6731"/>
                </a:lnTo>
                <a:lnTo>
                  <a:pt x="1623994" y="6731"/>
                </a:lnTo>
                <a:lnTo>
                  <a:pt x="1623377" y="2032"/>
                </a:lnTo>
                <a:close/>
              </a:path>
              <a:path w="2334260" h="42545">
                <a:moveTo>
                  <a:pt x="400189" y="3429"/>
                </a:moveTo>
                <a:lnTo>
                  <a:pt x="391375" y="4699"/>
                </a:lnTo>
                <a:lnTo>
                  <a:pt x="398678" y="4699"/>
                </a:lnTo>
                <a:lnTo>
                  <a:pt x="399630" y="5461"/>
                </a:lnTo>
                <a:lnTo>
                  <a:pt x="400011" y="6223"/>
                </a:lnTo>
                <a:lnTo>
                  <a:pt x="398678" y="6223"/>
                </a:lnTo>
                <a:lnTo>
                  <a:pt x="397116" y="6350"/>
                </a:lnTo>
                <a:lnTo>
                  <a:pt x="395058" y="6604"/>
                </a:lnTo>
                <a:lnTo>
                  <a:pt x="394982" y="6731"/>
                </a:lnTo>
                <a:lnTo>
                  <a:pt x="394804" y="6858"/>
                </a:lnTo>
                <a:lnTo>
                  <a:pt x="394728" y="6985"/>
                </a:lnTo>
                <a:lnTo>
                  <a:pt x="407400" y="6985"/>
                </a:lnTo>
                <a:lnTo>
                  <a:pt x="405409" y="6604"/>
                </a:lnTo>
                <a:lnTo>
                  <a:pt x="403720" y="6223"/>
                </a:lnTo>
                <a:lnTo>
                  <a:pt x="401167" y="6096"/>
                </a:lnTo>
                <a:lnTo>
                  <a:pt x="400189" y="3429"/>
                </a:lnTo>
                <a:close/>
              </a:path>
              <a:path w="2334260" h="42545">
                <a:moveTo>
                  <a:pt x="575024" y="4699"/>
                </a:moveTo>
                <a:lnTo>
                  <a:pt x="563562" y="6731"/>
                </a:lnTo>
                <a:lnTo>
                  <a:pt x="609843" y="6731"/>
                </a:lnTo>
                <a:lnTo>
                  <a:pt x="609726" y="6477"/>
                </a:lnTo>
                <a:lnTo>
                  <a:pt x="598157" y="5842"/>
                </a:lnTo>
                <a:lnTo>
                  <a:pt x="586573" y="4826"/>
                </a:lnTo>
                <a:lnTo>
                  <a:pt x="575024" y="4699"/>
                </a:lnTo>
                <a:close/>
              </a:path>
              <a:path w="2334260" h="42545">
                <a:moveTo>
                  <a:pt x="677367" y="4572"/>
                </a:moveTo>
                <a:lnTo>
                  <a:pt x="672807" y="6350"/>
                </a:lnTo>
                <a:lnTo>
                  <a:pt x="683558" y="6350"/>
                </a:lnTo>
                <a:lnTo>
                  <a:pt x="677367" y="4572"/>
                </a:lnTo>
                <a:close/>
              </a:path>
              <a:path w="2334260" h="42545">
                <a:moveTo>
                  <a:pt x="1721548" y="2286"/>
                </a:moveTo>
                <a:lnTo>
                  <a:pt x="1718995" y="2286"/>
                </a:lnTo>
                <a:lnTo>
                  <a:pt x="1721916" y="5334"/>
                </a:lnTo>
                <a:lnTo>
                  <a:pt x="1730881" y="5334"/>
                </a:lnTo>
                <a:lnTo>
                  <a:pt x="1727542" y="3429"/>
                </a:lnTo>
                <a:lnTo>
                  <a:pt x="1721992" y="2794"/>
                </a:lnTo>
                <a:lnTo>
                  <a:pt x="1723767" y="2398"/>
                </a:lnTo>
                <a:lnTo>
                  <a:pt x="1721548" y="2286"/>
                </a:lnTo>
                <a:close/>
              </a:path>
              <a:path w="2334260" h="42545">
                <a:moveTo>
                  <a:pt x="1708327" y="4191"/>
                </a:moveTo>
                <a:lnTo>
                  <a:pt x="1706257" y="4699"/>
                </a:lnTo>
                <a:lnTo>
                  <a:pt x="1706651" y="4699"/>
                </a:lnTo>
                <a:lnTo>
                  <a:pt x="1708327" y="4191"/>
                </a:lnTo>
                <a:close/>
              </a:path>
              <a:path w="2334260" h="42545">
                <a:moveTo>
                  <a:pt x="1684019" y="3810"/>
                </a:moveTo>
                <a:lnTo>
                  <a:pt x="1682134" y="3810"/>
                </a:lnTo>
                <a:lnTo>
                  <a:pt x="1683559" y="4454"/>
                </a:lnTo>
                <a:lnTo>
                  <a:pt x="1684019" y="3810"/>
                </a:lnTo>
                <a:close/>
              </a:path>
              <a:path w="2334260" h="42545">
                <a:moveTo>
                  <a:pt x="1062944" y="3302"/>
                </a:moveTo>
                <a:lnTo>
                  <a:pt x="1054392" y="4064"/>
                </a:lnTo>
                <a:lnTo>
                  <a:pt x="1065016" y="4064"/>
                </a:lnTo>
                <a:lnTo>
                  <a:pt x="1062944" y="3302"/>
                </a:lnTo>
                <a:close/>
              </a:path>
              <a:path w="2334260" h="42545">
                <a:moveTo>
                  <a:pt x="1083335" y="0"/>
                </a:moveTo>
                <a:lnTo>
                  <a:pt x="1084783" y="2794"/>
                </a:lnTo>
                <a:lnTo>
                  <a:pt x="1079652" y="3937"/>
                </a:lnTo>
                <a:lnTo>
                  <a:pt x="1085958" y="3937"/>
                </a:lnTo>
                <a:lnTo>
                  <a:pt x="1090358" y="2032"/>
                </a:lnTo>
                <a:lnTo>
                  <a:pt x="1083335" y="0"/>
                </a:lnTo>
                <a:close/>
              </a:path>
              <a:path w="2334260" h="42545">
                <a:moveTo>
                  <a:pt x="646683" y="3429"/>
                </a:moveTo>
                <a:lnTo>
                  <a:pt x="638485" y="3429"/>
                </a:lnTo>
                <a:lnTo>
                  <a:pt x="628256" y="3810"/>
                </a:lnTo>
                <a:lnTo>
                  <a:pt x="654320" y="3810"/>
                </a:lnTo>
                <a:lnTo>
                  <a:pt x="646683" y="3429"/>
                </a:lnTo>
                <a:close/>
              </a:path>
              <a:path w="2334260" h="42545">
                <a:moveTo>
                  <a:pt x="1681010" y="3302"/>
                </a:moveTo>
                <a:lnTo>
                  <a:pt x="1678965" y="3810"/>
                </a:lnTo>
                <a:lnTo>
                  <a:pt x="1682134" y="3810"/>
                </a:lnTo>
                <a:lnTo>
                  <a:pt x="1681010" y="3302"/>
                </a:lnTo>
                <a:close/>
              </a:path>
              <a:path w="2334260" h="42545">
                <a:moveTo>
                  <a:pt x="754964" y="1905"/>
                </a:moveTo>
                <a:lnTo>
                  <a:pt x="745693" y="3175"/>
                </a:lnTo>
                <a:lnTo>
                  <a:pt x="755833" y="3175"/>
                </a:lnTo>
                <a:lnTo>
                  <a:pt x="754964" y="1905"/>
                </a:lnTo>
                <a:close/>
              </a:path>
              <a:path w="2334260" h="42545">
                <a:moveTo>
                  <a:pt x="1727123" y="1651"/>
                </a:moveTo>
                <a:lnTo>
                  <a:pt x="1723767" y="2398"/>
                </a:lnTo>
                <a:lnTo>
                  <a:pt x="1724050" y="2413"/>
                </a:lnTo>
                <a:lnTo>
                  <a:pt x="1727123" y="1651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510165" y="4283924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2692" y="0"/>
                </a:moveTo>
                <a:lnTo>
                  <a:pt x="2184" y="25"/>
                </a:lnTo>
                <a:lnTo>
                  <a:pt x="1650" y="25"/>
                </a:lnTo>
                <a:lnTo>
                  <a:pt x="1168" y="50"/>
                </a:lnTo>
                <a:lnTo>
                  <a:pt x="761" y="127"/>
                </a:lnTo>
                <a:lnTo>
                  <a:pt x="533" y="279"/>
                </a:lnTo>
                <a:lnTo>
                  <a:pt x="0" y="317"/>
                </a:lnTo>
                <a:lnTo>
                  <a:pt x="1130" y="889"/>
                </a:lnTo>
                <a:lnTo>
                  <a:pt x="1689" y="1117"/>
                </a:lnTo>
                <a:lnTo>
                  <a:pt x="2692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132826" y="428918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533" y="249"/>
                </a:moveTo>
                <a:lnTo>
                  <a:pt x="787" y="507"/>
                </a:lnTo>
                <a:lnTo>
                  <a:pt x="639" y="330"/>
                </a:lnTo>
                <a:close/>
              </a:path>
              <a:path w="1270" h="635">
                <a:moveTo>
                  <a:pt x="0" y="0"/>
                </a:moveTo>
                <a:lnTo>
                  <a:pt x="533" y="249"/>
                </a:lnTo>
                <a:lnTo>
                  <a:pt x="368" y="76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799737" y="430996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562" y="0"/>
                </a:moveTo>
                <a:lnTo>
                  <a:pt x="0" y="787"/>
                </a:lnTo>
                <a:lnTo>
                  <a:pt x="1587" y="901"/>
                </a:lnTo>
                <a:lnTo>
                  <a:pt x="1562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231731" y="4301518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0"/>
                </a:moveTo>
                <a:lnTo>
                  <a:pt x="203" y="317"/>
                </a:lnTo>
                <a:lnTo>
                  <a:pt x="558" y="635"/>
                </a:lnTo>
                <a:lnTo>
                  <a:pt x="1308" y="914"/>
                </a:lnTo>
                <a:lnTo>
                  <a:pt x="1244" y="685"/>
                </a:lnTo>
                <a:lnTo>
                  <a:pt x="612" y="317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274308" y="4302318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0" y="0"/>
                </a:moveTo>
                <a:lnTo>
                  <a:pt x="6019" y="1270"/>
                </a:lnTo>
                <a:lnTo>
                  <a:pt x="3416" y="546"/>
                </a:lnTo>
                <a:lnTo>
                  <a:pt x="1511" y="203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307025" y="4302528"/>
            <a:ext cx="1270" cy="1905"/>
          </a:xfrm>
          <a:custGeom>
            <a:avLst/>
            <a:gdLst/>
            <a:ahLst/>
            <a:cxnLst/>
            <a:rect l="l" t="t" r="r" b="b"/>
            <a:pathLst>
              <a:path w="1270" h="1904">
                <a:moveTo>
                  <a:pt x="0" y="1562"/>
                </a:moveTo>
                <a:lnTo>
                  <a:pt x="419" y="927"/>
                </a:lnTo>
                <a:lnTo>
                  <a:pt x="647" y="25"/>
                </a:lnTo>
                <a:lnTo>
                  <a:pt x="0" y="1562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782444" y="4308283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4229" y="0"/>
                </a:moveTo>
                <a:lnTo>
                  <a:pt x="3784" y="12"/>
                </a:lnTo>
                <a:lnTo>
                  <a:pt x="3352" y="63"/>
                </a:lnTo>
                <a:lnTo>
                  <a:pt x="0" y="850"/>
                </a:lnTo>
                <a:lnTo>
                  <a:pt x="2019" y="584"/>
                </a:lnTo>
                <a:lnTo>
                  <a:pt x="4229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936537" y="4299942"/>
            <a:ext cx="5080" cy="2540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991" y="0"/>
                </a:moveTo>
                <a:lnTo>
                  <a:pt x="1714" y="1282"/>
                </a:lnTo>
                <a:lnTo>
                  <a:pt x="0" y="1689"/>
                </a:lnTo>
                <a:lnTo>
                  <a:pt x="2755" y="1955"/>
                </a:lnTo>
                <a:lnTo>
                  <a:pt x="4902" y="2032"/>
                </a:lnTo>
                <a:lnTo>
                  <a:pt x="4991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612705" y="4312517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368" y="0"/>
                </a:moveTo>
                <a:lnTo>
                  <a:pt x="0" y="0"/>
                </a:lnTo>
                <a:lnTo>
                  <a:pt x="1041" y="63"/>
                </a:lnTo>
                <a:lnTo>
                  <a:pt x="368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929349" y="4301021"/>
            <a:ext cx="7620" cy="1270"/>
          </a:xfrm>
          <a:custGeom>
            <a:avLst/>
            <a:gdLst/>
            <a:ahLst/>
            <a:cxnLst/>
            <a:rect l="l" t="t" r="r" b="b"/>
            <a:pathLst>
              <a:path w="7620" h="1270">
                <a:moveTo>
                  <a:pt x="2273" y="0"/>
                </a:moveTo>
                <a:lnTo>
                  <a:pt x="0" y="546"/>
                </a:lnTo>
                <a:lnTo>
                  <a:pt x="2755" y="1257"/>
                </a:lnTo>
                <a:lnTo>
                  <a:pt x="5054" y="1104"/>
                </a:lnTo>
                <a:lnTo>
                  <a:pt x="7188" y="609"/>
                </a:lnTo>
                <a:lnTo>
                  <a:pt x="4940" y="368"/>
                </a:lnTo>
                <a:lnTo>
                  <a:pt x="2273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448871" y="4305284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1778" y="0"/>
                </a:moveTo>
                <a:lnTo>
                  <a:pt x="0" y="419"/>
                </a:lnTo>
                <a:lnTo>
                  <a:pt x="1587" y="571"/>
                </a:lnTo>
                <a:lnTo>
                  <a:pt x="1651" y="152"/>
                </a:lnTo>
                <a:lnTo>
                  <a:pt x="1778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450645" y="4304863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0" y="419"/>
                </a:moveTo>
                <a:lnTo>
                  <a:pt x="1752" y="0"/>
                </a:lnTo>
                <a:lnTo>
                  <a:pt x="939" y="0"/>
                </a:lnTo>
                <a:lnTo>
                  <a:pt x="254" y="25"/>
                </a:lnTo>
                <a:lnTo>
                  <a:pt x="0" y="419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452393" y="4303961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83" y="0"/>
                </a:moveTo>
                <a:lnTo>
                  <a:pt x="0" y="901"/>
                </a:lnTo>
                <a:lnTo>
                  <a:pt x="1282" y="914"/>
                </a:lnTo>
                <a:lnTo>
                  <a:pt x="2857" y="1028"/>
                </a:lnTo>
                <a:lnTo>
                  <a:pt x="3683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405054" y="4304060"/>
            <a:ext cx="635" cy="1905"/>
          </a:xfrm>
          <a:custGeom>
            <a:avLst/>
            <a:gdLst/>
            <a:ahLst/>
            <a:cxnLst/>
            <a:rect l="l" t="t" r="r" b="b"/>
            <a:pathLst>
              <a:path w="635" h="1904">
                <a:moveTo>
                  <a:pt x="495" y="0"/>
                </a:moveTo>
                <a:lnTo>
                  <a:pt x="0" y="1295"/>
                </a:lnTo>
                <a:lnTo>
                  <a:pt x="266" y="1028"/>
                </a:lnTo>
                <a:lnTo>
                  <a:pt x="444" y="609"/>
                </a:lnTo>
                <a:lnTo>
                  <a:pt x="495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392391" y="4302248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11385" y="4301"/>
                </a:moveTo>
                <a:lnTo>
                  <a:pt x="9914" y="4574"/>
                </a:lnTo>
                <a:lnTo>
                  <a:pt x="10604" y="5029"/>
                </a:lnTo>
                <a:lnTo>
                  <a:pt x="11385" y="4301"/>
                </a:lnTo>
                <a:close/>
              </a:path>
              <a:path w="12700" h="5079">
                <a:moveTo>
                  <a:pt x="2971" y="0"/>
                </a:moveTo>
                <a:lnTo>
                  <a:pt x="0" y="2184"/>
                </a:lnTo>
                <a:lnTo>
                  <a:pt x="3136" y="2476"/>
                </a:lnTo>
                <a:lnTo>
                  <a:pt x="7874" y="4953"/>
                </a:lnTo>
                <a:lnTo>
                  <a:pt x="9914" y="4574"/>
                </a:lnTo>
                <a:lnTo>
                  <a:pt x="2971" y="0"/>
                </a:lnTo>
                <a:close/>
              </a:path>
              <a:path w="12700" h="5079">
                <a:moveTo>
                  <a:pt x="12661" y="3111"/>
                </a:moveTo>
                <a:lnTo>
                  <a:pt x="11385" y="4301"/>
                </a:lnTo>
                <a:lnTo>
                  <a:pt x="12255" y="4140"/>
                </a:lnTo>
                <a:lnTo>
                  <a:pt x="12661" y="3111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337436" y="4284636"/>
            <a:ext cx="12065" cy="5080"/>
          </a:xfrm>
          <a:custGeom>
            <a:avLst/>
            <a:gdLst/>
            <a:ahLst/>
            <a:cxnLst/>
            <a:rect l="l" t="t" r="r" b="b"/>
            <a:pathLst>
              <a:path w="12064" h="5079">
                <a:moveTo>
                  <a:pt x="5932" y="0"/>
                </a:moveTo>
                <a:lnTo>
                  <a:pt x="5949" y="3051"/>
                </a:lnTo>
                <a:lnTo>
                  <a:pt x="0" y="3789"/>
                </a:lnTo>
                <a:lnTo>
                  <a:pt x="11023" y="4831"/>
                </a:lnTo>
                <a:lnTo>
                  <a:pt x="6565" y="1592"/>
                </a:lnTo>
                <a:lnTo>
                  <a:pt x="11582" y="1262"/>
                </a:lnTo>
                <a:lnTo>
                  <a:pt x="5932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298798" y="4283648"/>
            <a:ext cx="10795" cy="3175"/>
          </a:xfrm>
          <a:custGeom>
            <a:avLst/>
            <a:gdLst/>
            <a:ahLst/>
            <a:cxnLst/>
            <a:rect l="l" t="t" r="r" b="b"/>
            <a:pathLst>
              <a:path w="10795" h="3175">
                <a:moveTo>
                  <a:pt x="4673" y="0"/>
                </a:moveTo>
                <a:lnTo>
                  <a:pt x="0" y="1574"/>
                </a:lnTo>
                <a:lnTo>
                  <a:pt x="4419" y="2781"/>
                </a:lnTo>
                <a:lnTo>
                  <a:pt x="10350" y="2133"/>
                </a:lnTo>
                <a:lnTo>
                  <a:pt x="4356" y="774"/>
                </a:lnTo>
                <a:lnTo>
                  <a:pt x="4673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052053" y="4283166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4334" y="1226"/>
                </a:moveTo>
                <a:lnTo>
                  <a:pt x="3962" y="3251"/>
                </a:lnTo>
                <a:lnTo>
                  <a:pt x="4508" y="1257"/>
                </a:lnTo>
                <a:lnTo>
                  <a:pt x="4334" y="1226"/>
                </a:lnTo>
                <a:close/>
              </a:path>
              <a:path w="5079" h="3810">
                <a:moveTo>
                  <a:pt x="4559" y="0"/>
                </a:moveTo>
                <a:lnTo>
                  <a:pt x="0" y="469"/>
                </a:lnTo>
                <a:lnTo>
                  <a:pt x="4334" y="1226"/>
                </a:lnTo>
                <a:lnTo>
                  <a:pt x="4559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008762" y="4302245"/>
            <a:ext cx="6985" cy="3175"/>
          </a:xfrm>
          <a:custGeom>
            <a:avLst/>
            <a:gdLst/>
            <a:ahLst/>
            <a:cxnLst/>
            <a:rect l="l" t="t" r="r" b="b"/>
            <a:pathLst>
              <a:path w="6985" h="3175">
                <a:moveTo>
                  <a:pt x="6565" y="0"/>
                </a:moveTo>
                <a:lnTo>
                  <a:pt x="0" y="965"/>
                </a:lnTo>
                <a:lnTo>
                  <a:pt x="4445" y="2984"/>
                </a:lnTo>
                <a:lnTo>
                  <a:pt x="6565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975217" y="4279597"/>
            <a:ext cx="7620" cy="1270"/>
          </a:xfrm>
          <a:custGeom>
            <a:avLst/>
            <a:gdLst/>
            <a:ahLst/>
            <a:cxnLst/>
            <a:rect l="l" t="t" r="r" b="b"/>
            <a:pathLst>
              <a:path w="7620" h="1270">
                <a:moveTo>
                  <a:pt x="7619" y="0"/>
                </a:moveTo>
                <a:lnTo>
                  <a:pt x="0" y="1181"/>
                </a:lnTo>
                <a:lnTo>
                  <a:pt x="5626" y="469"/>
                </a:lnTo>
                <a:lnTo>
                  <a:pt x="7619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565650" y="428001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5118" y="0"/>
                </a:moveTo>
                <a:lnTo>
                  <a:pt x="0" y="1206"/>
                </a:lnTo>
                <a:lnTo>
                  <a:pt x="1371" y="5207"/>
                </a:lnTo>
                <a:lnTo>
                  <a:pt x="4470" y="4495"/>
                </a:lnTo>
                <a:lnTo>
                  <a:pt x="5118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376316" y="4282006"/>
            <a:ext cx="10160" cy="3810"/>
          </a:xfrm>
          <a:custGeom>
            <a:avLst/>
            <a:gdLst/>
            <a:ahLst/>
            <a:cxnLst/>
            <a:rect l="l" t="t" r="r" b="b"/>
            <a:pathLst>
              <a:path w="10160" h="3810">
                <a:moveTo>
                  <a:pt x="3098" y="0"/>
                </a:moveTo>
                <a:lnTo>
                  <a:pt x="0" y="1968"/>
                </a:lnTo>
                <a:lnTo>
                  <a:pt x="4013" y="2235"/>
                </a:lnTo>
                <a:lnTo>
                  <a:pt x="8039" y="3810"/>
                </a:lnTo>
                <a:lnTo>
                  <a:pt x="10096" y="3289"/>
                </a:lnTo>
                <a:lnTo>
                  <a:pt x="8153" y="1282"/>
                </a:lnTo>
                <a:lnTo>
                  <a:pt x="3098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845675" y="4277445"/>
            <a:ext cx="6985" cy="1905"/>
          </a:xfrm>
          <a:custGeom>
            <a:avLst/>
            <a:gdLst/>
            <a:ahLst/>
            <a:cxnLst/>
            <a:rect l="l" t="t" r="r" b="b"/>
            <a:pathLst>
              <a:path w="6985" h="1904">
                <a:moveTo>
                  <a:pt x="6794" y="0"/>
                </a:moveTo>
                <a:lnTo>
                  <a:pt x="0" y="1104"/>
                </a:lnTo>
                <a:lnTo>
                  <a:pt x="3187" y="1333"/>
                </a:lnTo>
                <a:lnTo>
                  <a:pt x="6794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655199" y="1958830"/>
            <a:ext cx="6985" cy="5080"/>
          </a:xfrm>
          <a:custGeom>
            <a:avLst/>
            <a:gdLst/>
            <a:ahLst/>
            <a:cxnLst/>
            <a:rect l="l" t="t" r="r" b="b"/>
            <a:pathLst>
              <a:path w="6984" h="5080">
                <a:moveTo>
                  <a:pt x="5867" y="0"/>
                </a:moveTo>
                <a:lnTo>
                  <a:pt x="2438" y="482"/>
                </a:lnTo>
                <a:lnTo>
                  <a:pt x="0" y="4686"/>
                </a:lnTo>
                <a:lnTo>
                  <a:pt x="5321" y="3568"/>
                </a:lnTo>
                <a:lnTo>
                  <a:pt x="6578" y="2476"/>
                </a:lnTo>
                <a:lnTo>
                  <a:pt x="5867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628764" y="1954616"/>
            <a:ext cx="24765" cy="9525"/>
          </a:xfrm>
          <a:custGeom>
            <a:avLst/>
            <a:gdLst/>
            <a:ahLst/>
            <a:cxnLst/>
            <a:rect l="l" t="t" r="r" b="b"/>
            <a:pathLst>
              <a:path w="24765" h="9525">
                <a:moveTo>
                  <a:pt x="8686" y="0"/>
                </a:moveTo>
                <a:lnTo>
                  <a:pt x="4660" y="2032"/>
                </a:lnTo>
                <a:lnTo>
                  <a:pt x="0" y="5613"/>
                </a:lnTo>
                <a:lnTo>
                  <a:pt x="2616" y="9474"/>
                </a:lnTo>
                <a:lnTo>
                  <a:pt x="6616" y="5435"/>
                </a:lnTo>
                <a:lnTo>
                  <a:pt x="9088" y="5435"/>
                </a:lnTo>
                <a:lnTo>
                  <a:pt x="11444" y="2793"/>
                </a:lnTo>
                <a:lnTo>
                  <a:pt x="8432" y="2794"/>
                </a:lnTo>
                <a:lnTo>
                  <a:pt x="7175" y="1866"/>
                </a:lnTo>
                <a:lnTo>
                  <a:pt x="8407" y="774"/>
                </a:lnTo>
                <a:lnTo>
                  <a:pt x="8686" y="0"/>
                </a:lnTo>
                <a:close/>
              </a:path>
              <a:path w="24765" h="9525">
                <a:moveTo>
                  <a:pt x="9088" y="5435"/>
                </a:moveTo>
                <a:lnTo>
                  <a:pt x="6616" y="5435"/>
                </a:lnTo>
                <a:lnTo>
                  <a:pt x="7581" y="7124"/>
                </a:lnTo>
                <a:lnTo>
                  <a:pt x="9088" y="5435"/>
                </a:lnTo>
                <a:close/>
              </a:path>
              <a:path w="24765" h="9525">
                <a:moveTo>
                  <a:pt x="24017" y="4127"/>
                </a:moveTo>
                <a:lnTo>
                  <a:pt x="18491" y="4127"/>
                </a:lnTo>
                <a:lnTo>
                  <a:pt x="22618" y="6134"/>
                </a:lnTo>
                <a:lnTo>
                  <a:pt x="24017" y="4127"/>
                </a:lnTo>
                <a:close/>
              </a:path>
              <a:path w="24765" h="9525">
                <a:moveTo>
                  <a:pt x="22179" y="1828"/>
                </a:moveTo>
                <a:lnTo>
                  <a:pt x="15303" y="1828"/>
                </a:lnTo>
                <a:lnTo>
                  <a:pt x="17868" y="3657"/>
                </a:lnTo>
                <a:lnTo>
                  <a:pt x="17284" y="5207"/>
                </a:lnTo>
                <a:lnTo>
                  <a:pt x="18491" y="4127"/>
                </a:lnTo>
                <a:lnTo>
                  <a:pt x="24017" y="4127"/>
                </a:lnTo>
                <a:lnTo>
                  <a:pt x="24460" y="3492"/>
                </a:lnTo>
                <a:lnTo>
                  <a:pt x="22179" y="1828"/>
                </a:lnTo>
                <a:close/>
              </a:path>
              <a:path w="24765" h="9525">
                <a:moveTo>
                  <a:pt x="14338" y="114"/>
                </a:moveTo>
                <a:lnTo>
                  <a:pt x="8432" y="2794"/>
                </a:lnTo>
                <a:lnTo>
                  <a:pt x="11444" y="2793"/>
                </a:lnTo>
                <a:lnTo>
                  <a:pt x="11874" y="2311"/>
                </a:lnTo>
                <a:lnTo>
                  <a:pt x="15303" y="1828"/>
                </a:lnTo>
                <a:lnTo>
                  <a:pt x="22179" y="1828"/>
                </a:lnTo>
                <a:lnTo>
                  <a:pt x="20002" y="241"/>
                </a:lnTo>
                <a:lnTo>
                  <a:pt x="14338" y="114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302179" y="1948061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5">
                <a:moveTo>
                  <a:pt x="0" y="0"/>
                </a:moveTo>
                <a:lnTo>
                  <a:pt x="2159" y="495"/>
                </a:lnTo>
                <a:lnTo>
                  <a:pt x="1574" y="215"/>
                </a:lnTo>
                <a:lnTo>
                  <a:pt x="825" y="63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094109" y="1944847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2667" y="0"/>
                </a:moveTo>
                <a:lnTo>
                  <a:pt x="1193" y="279"/>
                </a:lnTo>
                <a:lnTo>
                  <a:pt x="0" y="533"/>
                </a:lnTo>
                <a:lnTo>
                  <a:pt x="342" y="901"/>
                </a:lnTo>
                <a:lnTo>
                  <a:pt x="1930" y="800"/>
                </a:lnTo>
                <a:lnTo>
                  <a:pt x="2590" y="381"/>
                </a:lnTo>
                <a:lnTo>
                  <a:pt x="2667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058993" y="1940805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5">
                <a:moveTo>
                  <a:pt x="482" y="0"/>
                </a:moveTo>
                <a:lnTo>
                  <a:pt x="0" y="317"/>
                </a:lnTo>
                <a:lnTo>
                  <a:pt x="762" y="444"/>
                </a:lnTo>
                <a:lnTo>
                  <a:pt x="2082" y="596"/>
                </a:lnTo>
                <a:lnTo>
                  <a:pt x="1295" y="215"/>
                </a:lnTo>
                <a:lnTo>
                  <a:pt x="482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296248" y="1946741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380" y="0"/>
                </a:moveTo>
                <a:lnTo>
                  <a:pt x="0" y="1371"/>
                </a:lnTo>
                <a:lnTo>
                  <a:pt x="3225" y="1015"/>
                </a:lnTo>
                <a:lnTo>
                  <a:pt x="4650" y="1015"/>
                </a:lnTo>
                <a:lnTo>
                  <a:pt x="380" y="0"/>
                </a:lnTo>
                <a:close/>
              </a:path>
              <a:path w="6350" h="1905">
                <a:moveTo>
                  <a:pt x="4650" y="1015"/>
                </a:moveTo>
                <a:lnTo>
                  <a:pt x="3225" y="1015"/>
                </a:lnTo>
                <a:lnTo>
                  <a:pt x="5930" y="1320"/>
                </a:lnTo>
                <a:lnTo>
                  <a:pt x="4650" y="1015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591216" y="1963643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3009" y="0"/>
                </a:moveTo>
                <a:lnTo>
                  <a:pt x="2057" y="190"/>
                </a:lnTo>
                <a:lnTo>
                  <a:pt x="1143" y="330"/>
                </a:lnTo>
                <a:lnTo>
                  <a:pt x="190" y="444"/>
                </a:lnTo>
                <a:lnTo>
                  <a:pt x="88" y="876"/>
                </a:lnTo>
                <a:lnTo>
                  <a:pt x="0" y="1104"/>
                </a:lnTo>
                <a:lnTo>
                  <a:pt x="1168" y="901"/>
                </a:lnTo>
                <a:lnTo>
                  <a:pt x="2133" y="507"/>
                </a:lnTo>
                <a:lnTo>
                  <a:pt x="3009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393758" y="1942936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3086" y="0"/>
                </a:moveTo>
                <a:lnTo>
                  <a:pt x="0" y="1714"/>
                </a:lnTo>
                <a:lnTo>
                  <a:pt x="1689" y="1714"/>
                </a:lnTo>
                <a:lnTo>
                  <a:pt x="2184" y="1231"/>
                </a:lnTo>
                <a:lnTo>
                  <a:pt x="2641" y="647"/>
                </a:lnTo>
                <a:lnTo>
                  <a:pt x="3086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461273" y="1943853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4">
                <a:moveTo>
                  <a:pt x="1168" y="0"/>
                </a:moveTo>
                <a:lnTo>
                  <a:pt x="622" y="3568"/>
                </a:lnTo>
                <a:lnTo>
                  <a:pt x="0" y="5130"/>
                </a:lnTo>
                <a:lnTo>
                  <a:pt x="901" y="3657"/>
                </a:lnTo>
                <a:lnTo>
                  <a:pt x="2082" y="2959"/>
                </a:lnTo>
                <a:lnTo>
                  <a:pt x="3479" y="2679"/>
                </a:lnTo>
                <a:lnTo>
                  <a:pt x="3505" y="2006"/>
                </a:lnTo>
                <a:lnTo>
                  <a:pt x="3289" y="1193"/>
                </a:lnTo>
                <a:lnTo>
                  <a:pt x="2755" y="152"/>
                </a:lnTo>
                <a:lnTo>
                  <a:pt x="1168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575464" y="1949793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5">
                <a:moveTo>
                  <a:pt x="0" y="495"/>
                </a:moveTo>
                <a:lnTo>
                  <a:pt x="1981" y="0"/>
                </a:lnTo>
                <a:lnTo>
                  <a:pt x="1460" y="152"/>
                </a:lnTo>
                <a:lnTo>
                  <a:pt x="609" y="292"/>
                </a:lnTo>
                <a:lnTo>
                  <a:pt x="0" y="495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342819" y="1942599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5">
                <a:moveTo>
                  <a:pt x="0" y="0"/>
                </a:moveTo>
                <a:lnTo>
                  <a:pt x="0" y="457"/>
                </a:lnTo>
                <a:lnTo>
                  <a:pt x="253" y="876"/>
                </a:lnTo>
                <a:lnTo>
                  <a:pt x="634" y="1282"/>
                </a:lnTo>
                <a:lnTo>
                  <a:pt x="520" y="749"/>
                </a:lnTo>
                <a:lnTo>
                  <a:pt x="266" y="279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77285" y="19700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533" y="0"/>
                </a:moveTo>
                <a:lnTo>
                  <a:pt x="127" y="368"/>
                </a:lnTo>
                <a:lnTo>
                  <a:pt x="0" y="609"/>
                </a:lnTo>
                <a:lnTo>
                  <a:pt x="546" y="635"/>
                </a:lnTo>
                <a:lnTo>
                  <a:pt x="533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296360" y="1950831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1371" y="0"/>
                </a:moveTo>
                <a:lnTo>
                  <a:pt x="0" y="2197"/>
                </a:lnTo>
                <a:lnTo>
                  <a:pt x="1130" y="1993"/>
                </a:lnTo>
                <a:lnTo>
                  <a:pt x="1371" y="660"/>
                </a:lnTo>
                <a:lnTo>
                  <a:pt x="1371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994080" y="1936215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5">
                <a:moveTo>
                  <a:pt x="0" y="330"/>
                </a:moveTo>
                <a:lnTo>
                  <a:pt x="279" y="393"/>
                </a:lnTo>
                <a:lnTo>
                  <a:pt x="1993" y="0"/>
                </a:lnTo>
                <a:lnTo>
                  <a:pt x="1028" y="63"/>
                </a:lnTo>
                <a:lnTo>
                  <a:pt x="0" y="33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394187" y="1939175"/>
            <a:ext cx="12700" cy="8255"/>
          </a:xfrm>
          <a:custGeom>
            <a:avLst/>
            <a:gdLst/>
            <a:ahLst/>
            <a:cxnLst/>
            <a:rect l="l" t="t" r="r" b="b"/>
            <a:pathLst>
              <a:path w="12700" h="8255">
                <a:moveTo>
                  <a:pt x="4034" y="0"/>
                </a:moveTo>
                <a:lnTo>
                  <a:pt x="5321" y="2041"/>
                </a:lnTo>
                <a:lnTo>
                  <a:pt x="2340" y="3689"/>
                </a:lnTo>
                <a:lnTo>
                  <a:pt x="0" y="5404"/>
                </a:lnTo>
                <a:lnTo>
                  <a:pt x="3208" y="7645"/>
                </a:lnTo>
                <a:lnTo>
                  <a:pt x="2256" y="6248"/>
                </a:lnTo>
                <a:lnTo>
                  <a:pt x="12441" y="2082"/>
                </a:lnTo>
                <a:lnTo>
                  <a:pt x="4034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586510" y="1964283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0" y="38"/>
                </a:moveTo>
                <a:lnTo>
                  <a:pt x="1320" y="152"/>
                </a:lnTo>
                <a:lnTo>
                  <a:pt x="2197" y="139"/>
                </a:lnTo>
                <a:lnTo>
                  <a:pt x="2514" y="76"/>
                </a:lnTo>
                <a:lnTo>
                  <a:pt x="977" y="76"/>
                </a:lnTo>
                <a:lnTo>
                  <a:pt x="0" y="38"/>
                </a:lnTo>
                <a:close/>
              </a:path>
              <a:path w="3175" h="635">
                <a:moveTo>
                  <a:pt x="2895" y="0"/>
                </a:moveTo>
                <a:lnTo>
                  <a:pt x="977" y="76"/>
                </a:lnTo>
                <a:lnTo>
                  <a:pt x="2514" y="76"/>
                </a:lnTo>
                <a:lnTo>
                  <a:pt x="2895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397391" y="1946814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0" y="0"/>
                </a:moveTo>
                <a:lnTo>
                  <a:pt x="1054" y="368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844519" y="19386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0"/>
                </a:moveTo>
                <a:lnTo>
                  <a:pt x="304" y="635"/>
                </a:lnTo>
                <a:lnTo>
                  <a:pt x="1524" y="1562"/>
                </a:lnTo>
                <a:lnTo>
                  <a:pt x="1404" y="1104"/>
                </a:lnTo>
                <a:lnTo>
                  <a:pt x="1130" y="749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953187" y="1943287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2755" y="482"/>
                </a:moveTo>
                <a:lnTo>
                  <a:pt x="0" y="0"/>
                </a:lnTo>
                <a:lnTo>
                  <a:pt x="1092" y="330"/>
                </a:lnTo>
                <a:lnTo>
                  <a:pt x="1968" y="444"/>
                </a:lnTo>
                <a:lnTo>
                  <a:pt x="2755" y="482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782625" y="1942965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69">
                <a:moveTo>
                  <a:pt x="2044" y="0"/>
                </a:moveTo>
                <a:lnTo>
                  <a:pt x="0" y="482"/>
                </a:lnTo>
                <a:lnTo>
                  <a:pt x="190" y="660"/>
                </a:lnTo>
                <a:lnTo>
                  <a:pt x="609" y="914"/>
                </a:lnTo>
                <a:lnTo>
                  <a:pt x="1358" y="431"/>
                </a:lnTo>
                <a:lnTo>
                  <a:pt x="2269" y="218"/>
                </a:lnTo>
                <a:lnTo>
                  <a:pt x="2044" y="0"/>
                </a:lnTo>
                <a:close/>
              </a:path>
              <a:path w="4445" h="1269">
                <a:moveTo>
                  <a:pt x="2336" y="203"/>
                </a:moveTo>
                <a:lnTo>
                  <a:pt x="2552" y="495"/>
                </a:lnTo>
                <a:lnTo>
                  <a:pt x="4051" y="762"/>
                </a:lnTo>
                <a:lnTo>
                  <a:pt x="2336" y="203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726461" y="1943751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0" y="0"/>
                </a:moveTo>
                <a:lnTo>
                  <a:pt x="317" y="266"/>
                </a:lnTo>
                <a:lnTo>
                  <a:pt x="826" y="533"/>
                </a:lnTo>
                <a:lnTo>
                  <a:pt x="1117" y="723"/>
                </a:lnTo>
                <a:lnTo>
                  <a:pt x="3022" y="533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550109" y="1965783"/>
            <a:ext cx="10795" cy="3810"/>
          </a:xfrm>
          <a:custGeom>
            <a:avLst/>
            <a:gdLst/>
            <a:ahLst/>
            <a:cxnLst/>
            <a:rect l="l" t="t" r="r" b="b"/>
            <a:pathLst>
              <a:path w="10795" h="3810">
                <a:moveTo>
                  <a:pt x="7924" y="0"/>
                </a:moveTo>
                <a:lnTo>
                  <a:pt x="8851" y="2540"/>
                </a:lnTo>
                <a:lnTo>
                  <a:pt x="0" y="3441"/>
                </a:lnTo>
                <a:lnTo>
                  <a:pt x="10706" y="3200"/>
                </a:lnTo>
                <a:lnTo>
                  <a:pt x="9385" y="2197"/>
                </a:lnTo>
                <a:lnTo>
                  <a:pt x="8559" y="1092"/>
                </a:lnTo>
                <a:lnTo>
                  <a:pt x="7924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589400" y="1962745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5">
                <a:moveTo>
                  <a:pt x="1790" y="0"/>
                </a:moveTo>
                <a:lnTo>
                  <a:pt x="1447" y="901"/>
                </a:lnTo>
                <a:lnTo>
                  <a:pt x="927" y="1346"/>
                </a:lnTo>
                <a:lnTo>
                  <a:pt x="0" y="1536"/>
                </a:lnTo>
                <a:lnTo>
                  <a:pt x="685" y="1498"/>
                </a:lnTo>
                <a:lnTo>
                  <a:pt x="2006" y="1346"/>
                </a:lnTo>
                <a:lnTo>
                  <a:pt x="2144" y="901"/>
                </a:lnTo>
                <a:lnTo>
                  <a:pt x="2209" y="304"/>
                </a:lnTo>
                <a:lnTo>
                  <a:pt x="179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774657" y="1971358"/>
            <a:ext cx="10160" cy="635"/>
          </a:xfrm>
          <a:custGeom>
            <a:avLst/>
            <a:gdLst/>
            <a:ahLst/>
            <a:cxnLst/>
            <a:rect l="l" t="t" r="r" b="b"/>
            <a:pathLst>
              <a:path w="10159" h="635">
                <a:moveTo>
                  <a:pt x="0" y="0"/>
                </a:moveTo>
                <a:lnTo>
                  <a:pt x="2679" y="355"/>
                </a:lnTo>
                <a:lnTo>
                  <a:pt x="6146" y="533"/>
                </a:lnTo>
                <a:lnTo>
                  <a:pt x="9575" y="533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990579" y="1968482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5">
                <a:moveTo>
                  <a:pt x="2197" y="0"/>
                </a:moveTo>
                <a:lnTo>
                  <a:pt x="0" y="431"/>
                </a:lnTo>
                <a:lnTo>
                  <a:pt x="850" y="508"/>
                </a:lnTo>
                <a:lnTo>
                  <a:pt x="1625" y="406"/>
                </a:lnTo>
                <a:lnTo>
                  <a:pt x="2197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739766" y="1969428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39">
                <a:moveTo>
                  <a:pt x="1117" y="0"/>
                </a:moveTo>
                <a:lnTo>
                  <a:pt x="723" y="279"/>
                </a:lnTo>
                <a:lnTo>
                  <a:pt x="279" y="508"/>
                </a:lnTo>
                <a:lnTo>
                  <a:pt x="0" y="914"/>
                </a:lnTo>
                <a:lnTo>
                  <a:pt x="6502" y="2463"/>
                </a:lnTo>
                <a:lnTo>
                  <a:pt x="4800" y="1206"/>
                </a:lnTo>
                <a:lnTo>
                  <a:pt x="2997" y="469"/>
                </a:lnTo>
                <a:lnTo>
                  <a:pt x="1117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58012" y="196574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292093" y="1933484"/>
            <a:ext cx="2334260" cy="42545"/>
          </a:xfrm>
          <a:custGeom>
            <a:avLst/>
            <a:gdLst/>
            <a:ahLst/>
            <a:cxnLst/>
            <a:rect l="l" t="t" r="r" b="b"/>
            <a:pathLst>
              <a:path w="2334259" h="42544">
                <a:moveTo>
                  <a:pt x="881143" y="35941"/>
                </a:moveTo>
                <a:lnTo>
                  <a:pt x="827379" y="35941"/>
                </a:lnTo>
                <a:lnTo>
                  <a:pt x="837514" y="42545"/>
                </a:lnTo>
                <a:lnTo>
                  <a:pt x="842086" y="38100"/>
                </a:lnTo>
                <a:lnTo>
                  <a:pt x="871537" y="38100"/>
                </a:lnTo>
                <a:lnTo>
                  <a:pt x="880998" y="37846"/>
                </a:lnTo>
                <a:lnTo>
                  <a:pt x="881143" y="35941"/>
                </a:lnTo>
                <a:close/>
              </a:path>
              <a:path w="2334259" h="42544">
                <a:moveTo>
                  <a:pt x="1288260" y="35179"/>
                </a:moveTo>
                <a:lnTo>
                  <a:pt x="1194505" y="35179"/>
                </a:lnTo>
                <a:lnTo>
                  <a:pt x="1221620" y="36576"/>
                </a:lnTo>
                <a:lnTo>
                  <a:pt x="1248900" y="38989"/>
                </a:lnTo>
                <a:lnTo>
                  <a:pt x="1276007" y="41021"/>
                </a:lnTo>
                <a:lnTo>
                  <a:pt x="1282964" y="39624"/>
                </a:lnTo>
                <a:lnTo>
                  <a:pt x="1286721" y="36068"/>
                </a:lnTo>
                <a:lnTo>
                  <a:pt x="1288260" y="35179"/>
                </a:lnTo>
                <a:close/>
              </a:path>
              <a:path w="2334259" h="42544">
                <a:moveTo>
                  <a:pt x="209932" y="38862"/>
                </a:moveTo>
                <a:lnTo>
                  <a:pt x="202907" y="40767"/>
                </a:lnTo>
                <a:lnTo>
                  <a:pt x="212013" y="40894"/>
                </a:lnTo>
                <a:lnTo>
                  <a:pt x="209932" y="38862"/>
                </a:lnTo>
                <a:close/>
              </a:path>
              <a:path w="2334259" h="42544">
                <a:moveTo>
                  <a:pt x="1391584" y="34925"/>
                </a:moveTo>
                <a:lnTo>
                  <a:pt x="1375371" y="34925"/>
                </a:lnTo>
                <a:lnTo>
                  <a:pt x="1373822" y="35814"/>
                </a:lnTo>
                <a:lnTo>
                  <a:pt x="1373784" y="37084"/>
                </a:lnTo>
                <a:lnTo>
                  <a:pt x="1371257" y="37084"/>
                </a:lnTo>
                <a:lnTo>
                  <a:pt x="1376718" y="40132"/>
                </a:lnTo>
                <a:lnTo>
                  <a:pt x="1391488" y="37211"/>
                </a:lnTo>
                <a:lnTo>
                  <a:pt x="1391584" y="34925"/>
                </a:lnTo>
                <a:close/>
              </a:path>
              <a:path w="2334259" h="42544">
                <a:moveTo>
                  <a:pt x="1408232" y="34798"/>
                </a:moveTo>
                <a:lnTo>
                  <a:pt x="1391589" y="34798"/>
                </a:lnTo>
                <a:lnTo>
                  <a:pt x="1395628" y="35052"/>
                </a:lnTo>
                <a:lnTo>
                  <a:pt x="1392529" y="36957"/>
                </a:lnTo>
                <a:lnTo>
                  <a:pt x="1395018" y="38227"/>
                </a:lnTo>
                <a:lnTo>
                  <a:pt x="1400505" y="40005"/>
                </a:lnTo>
                <a:lnTo>
                  <a:pt x="1408232" y="34798"/>
                </a:lnTo>
                <a:close/>
              </a:path>
              <a:path w="2334259" h="42544">
                <a:moveTo>
                  <a:pt x="164731" y="32004"/>
                </a:moveTo>
                <a:lnTo>
                  <a:pt x="98729" y="32004"/>
                </a:lnTo>
                <a:lnTo>
                  <a:pt x="97867" y="35052"/>
                </a:lnTo>
                <a:lnTo>
                  <a:pt x="103746" y="35687"/>
                </a:lnTo>
                <a:lnTo>
                  <a:pt x="110749" y="36322"/>
                </a:lnTo>
                <a:lnTo>
                  <a:pt x="113258" y="39624"/>
                </a:lnTo>
                <a:lnTo>
                  <a:pt x="119371" y="36576"/>
                </a:lnTo>
                <a:lnTo>
                  <a:pt x="127738" y="35560"/>
                </a:lnTo>
                <a:lnTo>
                  <a:pt x="136974" y="35052"/>
                </a:lnTo>
                <a:lnTo>
                  <a:pt x="145694" y="33528"/>
                </a:lnTo>
                <a:lnTo>
                  <a:pt x="155301" y="33528"/>
                </a:lnTo>
                <a:lnTo>
                  <a:pt x="155359" y="33147"/>
                </a:lnTo>
                <a:lnTo>
                  <a:pt x="164731" y="32004"/>
                </a:lnTo>
                <a:close/>
              </a:path>
              <a:path w="2334259" h="42544">
                <a:moveTo>
                  <a:pt x="264480" y="28956"/>
                </a:moveTo>
                <a:lnTo>
                  <a:pt x="169760" y="28956"/>
                </a:lnTo>
                <a:lnTo>
                  <a:pt x="177126" y="33782"/>
                </a:lnTo>
                <a:lnTo>
                  <a:pt x="165543" y="34777"/>
                </a:lnTo>
                <a:lnTo>
                  <a:pt x="165427" y="35052"/>
                </a:lnTo>
                <a:lnTo>
                  <a:pt x="167601" y="39497"/>
                </a:lnTo>
                <a:lnTo>
                  <a:pt x="167233" y="35433"/>
                </a:lnTo>
                <a:lnTo>
                  <a:pt x="180403" y="35433"/>
                </a:lnTo>
                <a:lnTo>
                  <a:pt x="177901" y="32004"/>
                </a:lnTo>
                <a:lnTo>
                  <a:pt x="186526" y="32004"/>
                </a:lnTo>
                <a:lnTo>
                  <a:pt x="186626" y="31369"/>
                </a:lnTo>
                <a:lnTo>
                  <a:pt x="264059" y="31361"/>
                </a:lnTo>
                <a:lnTo>
                  <a:pt x="264833" y="31115"/>
                </a:lnTo>
                <a:lnTo>
                  <a:pt x="265245" y="31115"/>
                </a:lnTo>
                <a:lnTo>
                  <a:pt x="264641" y="30099"/>
                </a:lnTo>
                <a:lnTo>
                  <a:pt x="264523" y="29464"/>
                </a:lnTo>
                <a:lnTo>
                  <a:pt x="264480" y="28956"/>
                </a:lnTo>
                <a:close/>
              </a:path>
              <a:path w="2334259" h="42544">
                <a:moveTo>
                  <a:pt x="261647" y="32131"/>
                </a:moveTo>
                <a:lnTo>
                  <a:pt x="220002" y="32131"/>
                </a:lnTo>
                <a:lnTo>
                  <a:pt x="214313" y="36830"/>
                </a:lnTo>
                <a:lnTo>
                  <a:pt x="214263" y="37024"/>
                </a:lnTo>
                <a:lnTo>
                  <a:pt x="217855" y="39370"/>
                </a:lnTo>
                <a:lnTo>
                  <a:pt x="224662" y="38100"/>
                </a:lnTo>
                <a:lnTo>
                  <a:pt x="229869" y="33782"/>
                </a:lnTo>
                <a:lnTo>
                  <a:pt x="251567" y="33782"/>
                </a:lnTo>
                <a:lnTo>
                  <a:pt x="257666" y="33401"/>
                </a:lnTo>
                <a:lnTo>
                  <a:pt x="261647" y="32131"/>
                </a:lnTo>
                <a:close/>
              </a:path>
              <a:path w="2334259" h="42544">
                <a:moveTo>
                  <a:pt x="871537" y="38100"/>
                </a:moveTo>
                <a:lnTo>
                  <a:pt x="842086" y="38100"/>
                </a:lnTo>
                <a:lnTo>
                  <a:pt x="842517" y="39370"/>
                </a:lnTo>
                <a:lnTo>
                  <a:pt x="853743" y="39116"/>
                </a:lnTo>
                <a:lnTo>
                  <a:pt x="862934" y="38735"/>
                </a:lnTo>
                <a:lnTo>
                  <a:pt x="871537" y="38100"/>
                </a:lnTo>
                <a:close/>
              </a:path>
              <a:path w="2334259" h="42544">
                <a:moveTo>
                  <a:pt x="1161837" y="37338"/>
                </a:moveTo>
                <a:lnTo>
                  <a:pt x="1148553" y="37338"/>
                </a:lnTo>
                <a:lnTo>
                  <a:pt x="1162697" y="39370"/>
                </a:lnTo>
                <a:lnTo>
                  <a:pt x="1161837" y="37338"/>
                </a:lnTo>
                <a:close/>
              </a:path>
              <a:path w="2334259" h="42544">
                <a:moveTo>
                  <a:pt x="1166407" y="37024"/>
                </a:moveTo>
                <a:lnTo>
                  <a:pt x="1166761" y="38481"/>
                </a:lnTo>
                <a:lnTo>
                  <a:pt x="1169809" y="38989"/>
                </a:lnTo>
                <a:lnTo>
                  <a:pt x="1169377" y="37211"/>
                </a:lnTo>
                <a:lnTo>
                  <a:pt x="1166407" y="37024"/>
                </a:lnTo>
                <a:close/>
              </a:path>
              <a:path w="2334259" h="42544">
                <a:moveTo>
                  <a:pt x="1451896" y="33528"/>
                </a:moveTo>
                <a:lnTo>
                  <a:pt x="1291117" y="33528"/>
                </a:lnTo>
                <a:lnTo>
                  <a:pt x="1299853" y="34777"/>
                </a:lnTo>
                <a:lnTo>
                  <a:pt x="1299870" y="34911"/>
                </a:lnTo>
                <a:lnTo>
                  <a:pt x="1295298" y="38989"/>
                </a:lnTo>
                <a:lnTo>
                  <a:pt x="1315335" y="36830"/>
                </a:lnTo>
                <a:lnTo>
                  <a:pt x="1355648" y="36576"/>
                </a:lnTo>
                <a:lnTo>
                  <a:pt x="1375371" y="34925"/>
                </a:lnTo>
                <a:lnTo>
                  <a:pt x="1391584" y="34925"/>
                </a:lnTo>
                <a:lnTo>
                  <a:pt x="1408232" y="34798"/>
                </a:lnTo>
                <a:lnTo>
                  <a:pt x="1408798" y="34417"/>
                </a:lnTo>
                <a:lnTo>
                  <a:pt x="1450752" y="34417"/>
                </a:lnTo>
                <a:lnTo>
                  <a:pt x="1451896" y="33528"/>
                </a:lnTo>
                <a:close/>
              </a:path>
              <a:path w="2334259" h="42544">
                <a:moveTo>
                  <a:pt x="1424017" y="37084"/>
                </a:moveTo>
                <a:lnTo>
                  <a:pt x="1412747" y="37084"/>
                </a:lnTo>
                <a:lnTo>
                  <a:pt x="1425854" y="38989"/>
                </a:lnTo>
                <a:lnTo>
                  <a:pt x="1424017" y="37084"/>
                </a:lnTo>
                <a:close/>
              </a:path>
              <a:path w="2334259" h="42544">
                <a:moveTo>
                  <a:pt x="208656" y="37616"/>
                </a:moveTo>
                <a:lnTo>
                  <a:pt x="209932" y="38862"/>
                </a:lnTo>
                <a:lnTo>
                  <a:pt x="210870" y="38608"/>
                </a:lnTo>
                <a:lnTo>
                  <a:pt x="208656" y="37616"/>
                </a:lnTo>
                <a:close/>
              </a:path>
              <a:path w="2334259" h="42544">
                <a:moveTo>
                  <a:pt x="215060" y="32766"/>
                </a:moveTo>
                <a:lnTo>
                  <a:pt x="195567" y="32766"/>
                </a:lnTo>
                <a:lnTo>
                  <a:pt x="203707" y="35814"/>
                </a:lnTo>
                <a:lnTo>
                  <a:pt x="197662" y="38608"/>
                </a:lnTo>
                <a:lnTo>
                  <a:pt x="206616" y="36703"/>
                </a:lnTo>
                <a:lnTo>
                  <a:pt x="207720" y="36703"/>
                </a:lnTo>
                <a:lnTo>
                  <a:pt x="207200" y="36195"/>
                </a:lnTo>
                <a:lnTo>
                  <a:pt x="209130" y="33528"/>
                </a:lnTo>
                <a:lnTo>
                  <a:pt x="215060" y="32766"/>
                </a:lnTo>
                <a:close/>
              </a:path>
              <a:path w="2334259" h="42544">
                <a:moveTo>
                  <a:pt x="808011" y="35814"/>
                </a:moveTo>
                <a:lnTo>
                  <a:pt x="766762" y="35814"/>
                </a:lnTo>
                <a:lnTo>
                  <a:pt x="765162" y="38608"/>
                </a:lnTo>
                <a:lnTo>
                  <a:pt x="776791" y="38608"/>
                </a:lnTo>
                <a:lnTo>
                  <a:pt x="788901" y="38227"/>
                </a:lnTo>
                <a:lnTo>
                  <a:pt x="801359" y="37592"/>
                </a:lnTo>
                <a:lnTo>
                  <a:pt x="814031" y="37338"/>
                </a:lnTo>
                <a:lnTo>
                  <a:pt x="807935" y="36068"/>
                </a:lnTo>
                <a:lnTo>
                  <a:pt x="808011" y="35814"/>
                </a:lnTo>
                <a:close/>
              </a:path>
              <a:path w="2334259" h="42544">
                <a:moveTo>
                  <a:pt x="1411840" y="37470"/>
                </a:moveTo>
                <a:lnTo>
                  <a:pt x="1409166" y="38608"/>
                </a:lnTo>
                <a:lnTo>
                  <a:pt x="1412214" y="37846"/>
                </a:lnTo>
                <a:lnTo>
                  <a:pt x="1411840" y="37470"/>
                </a:lnTo>
                <a:close/>
              </a:path>
              <a:path w="2334259" h="42544">
                <a:moveTo>
                  <a:pt x="740748" y="36068"/>
                </a:moveTo>
                <a:lnTo>
                  <a:pt x="734252" y="36068"/>
                </a:lnTo>
                <a:lnTo>
                  <a:pt x="735514" y="37211"/>
                </a:lnTo>
                <a:lnTo>
                  <a:pt x="736603" y="38481"/>
                </a:lnTo>
                <a:lnTo>
                  <a:pt x="741146" y="37592"/>
                </a:lnTo>
                <a:lnTo>
                  <a:pt x="739813" y="36703"/>
                </a:lnTo>
                <a:lnTo>
                  <a:pt x="740748" y="36068"/>
                </a:lnTo>
                <a:close/>
              </a:path>
              <a:path w="2334259" h="42544">
                <a:moveTo>
                  <a:pt x="881210" y="35052"/>
                </a:moveTo>
                <a:lnTo>
                  <a:pt x="826033" y="35052"/>
                </a:lnTo>
                <a:lnTo>
                  <a:pt x="826477" y="36195"/>
                </a:lnTo>
                <a:lnTo>
                  <a:pt x="824687" y="36830"/>
                </a:lnTo>
                <a:lnTo>
                  <a:pt x="824217" y="38481"/>
                </a:lnTo>
                <a:lnTo>
                  <a:pt x="827379" y="35941"/>
                </a:lnTo>
                <a:lnTo>
                  <a:pt x="881143" y="35941"/>
                </a:lnTo>
                <a:lnTo>
                  <a:pt x="881210" y="35052"/>
                </a:lnTo>
                <a:close/>
              </a:path>
              <a:path w="2334259" h="42544">
                <a:moveTo>
                  <a:pt x="1564704" y="34290"/>
                </a:moveTo>
                <a:lnTo>
                  <a:pt x="1490268" y="34290"/>
                </a:lnTo>
                <a:lnTo>
                  <a:pt x="1488211" y="35941"/>
                </a:lnTo>
                <a:lnTo>
                  <a:pt x="1495615" y="36068"/>
                </a:lnTo>
                <a:lnTo>
                  <a:pt x="1493202" y="38481"/>
                </a:lnTo>
                <a:lnTo>
                  <a:pt x="1500225" y="38354"/>
                </a:lnTo>
                <a:lnTo>
                  <a:pt x="1506664" y="37338"/>
                </a:lnTo>
                <a:lnTo>
                  <a:pt x="1505432" y="34417"/>
                </a:lnTo>
                <a:lnTo>
                  <a:pt x="1563641" y="34417"/>
                </a:lnTo>
                <a:lnTo>
                  <a:pt x="1564704" y="34290"/>
                </a:lnTo>
                <a:close/>
              </a:path>
              <a:path w="2334259" h="42544">
                <a:moveTo>
                  <a:pt x="276466" y="31369"/>
                </a:moveTo>
                <a:lnTo>
                  <a:pt x="278822" y="34290"/>
                </a:lnTo>
                <a:lnTo>
                  <a:pt x="277158" y="34544"/>
                </a:lnTo>
                <a:lnTo>
                  <a:pt x="275445" y="34911"/>
                </a:lnTo>
                <a:lnTo>
                  <a:pt x="275460" y="35052"/>
                </a:lnTo>
                <a:lnTo>
                  <a:pt x="277393" y="38100"/>
                </a:lnTo>
                <a:lnTo>
                  <a:pt x="285369" y="38354"/>
                </a:lnTo>
                <a:lnTo>
                  <a:pt x="297002" y="36957"/>
                </a:lnTo>
                <a:lnTo>
                  <a:pt x="305272" y="36957"/>
                </a:lnTo>
                <a:lnTo>
                  <a:pt x="307749" y="34911"/>
                </a:lnTo>
                <a:lnTo>
                  <a:pt x="307815" y="34777"/>
                </a:lnTo>
                <a:lnTo>
                  <a:pt x="303999" y="33655"/>
                </a:lnTo>
                <a:lnTo>
                  <a:pt x="304768" y="33020"/>
                </a:lnTo>
                <a:lnTo>
                  <a:pt x="286359" y="33020"/>
                </a:lnTo>
                <a:lnTo>
                  <a:pt x="276466" y="31369"/>
                </a:lnTo>
                <a:close/>
              </a:path>
              <a:path w="2334259" h="42544">
                <a:moveTo>
                  <a:pt x="482549" y="34544"/>
                </a:moveTo>
                <a:lnTo>
                  <a:pt x="483933" y="36195"/>
                </a:lnTo>
                <a:lnTo>
                  <a:pt x="482180" y="36957"/>
                </a:lnTo>
                <a:lnTo>
                  <a:pt x="489242" y="38354"/>
                </a:lnTo>
                <a:lnTo>
                  <a:pt x="482549" y="34544"/>
                </a:lnTo>
                <a:close/>
              </a:path>
              <a:path w="2334259" h="42544">
                <a:moveTo>
                  <a:pt x="155301" y="33528"/>
                </a:moveTo>
                <a:lnTo>
                  <a:pt x="145694" y="33528"/>
                </a:lnTo>
                <a:lnTo>
                  <a:pt x="144247" y="34777"/>
                </a:lnTo>
                <a:lnTo>
                  <a:pt x="148996" y="35179"/>
                </a:lnTo>
                <a:lnTo>
                  <a:pt x="150736" y="37084"/>
                </a:lnTo>
                <a:lnTo>
                  <a:pt x="154597" y="38227"/>
                </a:lnTo>
                <a:lnTo>
                  <a:pt x="155301" y="33528"/>
                </a:lnTo>
                <a:close/>
              </a:path>
              <a:path w="2334259" h="42544">
                <a:moveTo>
                  <a:pt x="482857" y="34417"/>
                </a:moveTo>
                <a:lnTo>
                  <a:pt x="430345" y="34417"/>
                </a:lnTo>
                <a:lnTo>
                  <a:pt x="445209" y="34925"/>
                </a:lnTo>
                <a:lnTo>
                  <a:pt x="459947" y="36449"/>
                </a:lnTo>
                <a:lnTo>
                  <a:pt x="474027" y="38227"/>
                </a:lnTo>
                <a:lnTo>
                  <a:pt x="480936" y="34544"/>
                </a:lnTo>
                <a:lnTo>
                  <a:pt x="482549" y="34544"/>
                </a:lnTo>
                <a:lnTo>
                  <a:pt x="482857" y="34417"/>
                </a:lnTo>
                <a:close/>
              </a:path>
              <a:path w="2334259" h="42544">
                <a:moveTo>
                  <a:pt x="356793" y="33655"/>
                </a:moveTo>
                <a:lnTo>
                  <a:pt x="358698" y="34290"/>
                </a:lnTo>
                <a:lnTo>
                  <a:pt x="367258" y="38100"/>
                </a:lnTo>
                <a:lnTo>
                  <a:pt x="365718" y="34036"/>
                </a:lnTo>
                <a:lnTo>
                  <a:pt x="364362" y="34036"/>
                </a:lnTo>
                <a:lnTo>
                  <a:pt x="356793" y="33655"/>
                </a:lnTo>
                <a:close/>
              </a:path>
              <a:path w="2334259" h="42544">
                <a:moveTo>
                  <a:pt x="1290238" y="34036"/>
                </a:moveTo>
                <a:lnTo>
                  <a:pt x="1104684" y="34036"/>
                </a:lnTo>
                <a:lnTo>
                  <a:pt x="1116499" y="37973"/>
                </a:lnTo>
                <a:lnTo>
                  <a:pt x="1132138" y="37973"/>
                </a:lnTo>
                <a:lnTo>
                  <a:pt x="1148553" y="37338"/>
                </a:lnTo>
                <a:lnTo>
                  <a:pt x="1161837" y="37338"/>
                </a:lnTo>
                <a:lnTo>
                  <a:pt x="1165898" y="34925"/>
                </a:lnTo>
                <a:lnTo>
                  <a:pt x="1288699" y="34925"/>
                </a:lnTo>
                <a:lnTo>
                  <a:pt x="1290238" y="34036"/>
                </a:lnTo>
                <a:close/>
              </a:path>
              <a:path w="2334259" h="42544">
                <a:moveTo>
                  <a:pt x="971338" y="29845"/>
                </a:moveTo>
                <a:lnTo>
                  <a:pt x="640765" y="29845"/>
                </a:lnTo>
                <a:lnTo>
                  <a:pt x="647791" y="32258"/>
                </a:lnTo>
                <a:lnTo>
                  <a:pt x="652249" y="34163"/>
                </a:lnTo>
                <a:lnTo>
                  <a:pt x="657675" y="35687"/>
                </a:lnTo>
                <a:lnTo>
                  <a:pt x="667666" y="37470"/>
                </a:lnTo>
                <a:lnTo>
                  <a:pt x="672363" y="37846"/>
                </a:lnTo>
                <a:lnTo>
                  <a:pt x="674700" y="32766"/>
                </a:lnTo>
                <a:lnTo>
                  <a:pt x="680592" y="32004"/>
                </a:lnTo>
                <a:lnTo>
                  <a:pt x="688236" y="32004"/>
                </a:lnTo>
                <a:lnTo>
                  <a:pt x="688720" y="31750"/>
                </a:lnTo>
                <a:lnTo>
                  <a:pt x="698455" y="31750"/>
                </a:lnTo>
                <a:lnTo>
                  <a:pt x="702767" y="30861"/>
                </a:lnTo>
                <a:lnTo>
                  <a:pt x="816645" y="30861"/>
                </a:lnTo>
                <a:lnTo>
                  <a:pt x="817702" y="30353"/>
                </a:lnTo>
                <a:lnTo>
                  <a:pt x="970813" y="30353"/>
                </a:lnTo>
                <a:lnTo>
                  <a:pt x="971338" y="29845"/>
                </a:lnTo>
                <a:close/>
              </a:path>
              <a:path w="2334259" h="42544">
                <a:moveTo>
                  <a:pt x="1586589" y="32004"/>
                </a:moveTo>
                <a:lnTo>
                  <a:pt x="1453857" y="32004"/>
                </a:lnTo>
                <a:lnTo>
                  <a:pt x="1465452" y="37846"/>
                </a:lnTo>
                <a:lnTo>
                  <a:pt x="1467065" y="32385"/>
                </a:lnTo>
                <a:lnTo>
                  <a:pt x="1582230" y="32385"/>
                </a:lnTo>
                <a:lnTo>
                  <a:pt x="1583437" y="32258"/>
                </a:lnTo>
                <a:lnTo>
                  <a:pt x="1586589" y="32004"/>
                </a:lnTo>
                <a:close/>
              </a:path>
              <a:path w="2334259" h="42544">
                <a:moveTo>
                  <a:pt x="1667305" y="31115"/>
                </a:moveTo>
                <a:lnTo>
                  <a:pt x="1597621" y="31115"/>
                </a:lnTo>
                <a:lnTo>
                  <a:pt x="1594110" y="33782"/>
                </a:lnTo>
                <a:lnTo>
                  <a:pt x="1587101" y="34290"/>
                </a:lnTo>
                <a:lnTo>
                  <a:pt x="1580371" y="34925"/>
                </a:lnTo>
                <a:lnTo>
                  <a:pt x="1577695" y="37719"/>
                </a:lnTo>
                <a:lnTo>
                  <a:pt x="1589862" y="35560"/>
                </a:lnTo>
                <a:lnTo>
                  <a:pt x="1600606" y="33401"/>
                </a:lnTo>
                <a:lnTo>
                  <a:pt x="1611321" y="31877"/>
                </a:lnTo>
                <a:lnTo>
                  <a:pt x="1623402" y="31750"/>
                </a:lnTo>
                <a:lnTo>
                  <a:pt x="1668135" y="31750"/>
                </a:lnTo>
                <a:lnTo>
                  <a:pt x="1667305" y="31115"/>
                </a:lnTo>
                <a:close/>
              </a:path>
              <a:path w="2334259" h="42544">
                <a:moveTo>
                  <a:pt x="207720" y="36703"/>
                </a:moveTo>
                <a:lnTo>
                  <a:pt x="206616" y="36703"/>
                </a:lnTo>
                <a:lnTo>
                  <a:pt x="208656" y="37616"/>
                </a:lnTo>
                <a:lnTo>
                  <a:pt x="207720" y="36703"/>
                </a:lnTo>
                <a:close/>
              </a:path>
              <a:path w="2334259" h="42544">
                <a:moveTo>
                  <a:pt x="41322" y="31877"/>
                </a:moveTo>
                <a:lnTo>
                  <a:pt x="23634" y="31877"/>
                </a:lnTo>
                <a:lnTo>
                  <a:pt x="26771" y="34798"/>
                </a:lnTo>
                <a:lnTo>
                  <a:pt x="18605" y="34925"/>
                </a:lnTo>
                <a:lnTo>
                  <a:pt x="23228" y="37592"/>
                </a:lnTo>
                <a:lnTo>
                  <a:pt x="26174" y="35306"/>
                </a:lnTo>
                <a:lnTo>
                  <a:pt x="29451" y="33655"/>
                </a:lnTo>
                <a:lnTo>
                  <a:pt x="38730" y="33655"/>
                </a:lnTo>
                <a:lnTo>
                  <a:pt x="41613" y="31965"/>
                </a:lnTo>
                <a:lnTo>
                  <a:pt x="41322" y="31877"/>
                </a:lnTo>
                <a:close/>
              </a:path>
              <a:path w="2334259" h="42544">
                <a:moveTo>
                  <a:pt x="186287" y="33528"/>
                </a:moveTo>
                <a:lnTo>
                  <a:pt x="182752" y="33528"/>
                </a:lnTo>
                <a:lnTo>
                  <a:pt x="185648" y="37592"/>
                </a:lnTo>
                <a:lnTo>
                  <a:pt x="186287" y="33528"/>
                </a:lnTo>
                <a:close/>
              </a:path>
              <a:path w="2334259" h="42544">
                <a:moveTo>
                  <a:pt x="1563641" y="34417"/>
                </a:moveTo>
                <a:lnTo>
                  <a:pt x="1532257" y="34417"/>
                </a:lnTo>
                <a:lnTo>
                  <a:pt x="1538706" y="37592"/>
                </a:lnTo>
                <a:lnTo>
                  <a:pt x="1554077" y="35560"/>
                </a:lnTo>
                <a:lnTo>
                  <a:pt x="1563641" y="34417"/>
                </a:lnTo>
                <a:close/>
              </a:path>
              <a:path w="2334259" h="42544">
                <a:moveTo>
                  <a:pt x="1450752" y="34417"/>
                </a:moveTo>
                <a:lnTo>
                  <a:pt x="1408798" y="34417"/>
                </a:lnTo>
                <a:lnTo>
                  <a:pt x="1411852" y="37465"/>
                </a:lnTo>
                <a:lnTo>
                  <a:pt x="1412747" y="37084"/>
                </a:lnTo>
                <a:lnTo>
                  <a:pt x="1424017" y="37084"/>
                </a:lnTo>
                <a:lnTo>
                  <a:pt x="1422425" y="35433"/>
                </a:lnTo>
                <a:lnTo>
                  <a:pt x="1439555" y="35433"/>
                </a:lnTo>
                <a:lnTo>
                  <a:pt x="1442765" y="35306"/>
                </a:lnTo>
                <a:lnTo>
                  <a:pt x="1449607" y="35306"/>
                </a:lnTo>
                <a:lnTo>
                  <a:pt x="1450752" y="34417"/>
                </a:lnTo>
                <a:close/>
              </a:path>
              <a:path w="2334259" h="42544">
                <a:moveTo>
                  <a:pt x="339162" y="31115"/>
                </a:moveTo>
                <a:lnTo>
                  <a:pt x="317195" y="31115"/>
                </a:lnTo>
                <a:lnTo>
                  <a:pt x="322813" y="34417"/>
                </a:lnTo>
                <a:lnTo>
                  <a:pt x="327514" y="37338"/>
                </a:lnTo>
                <a:lnTo>
                  <a:pt x="335038" y="36322"/>
                </a:lnTo>
                <a:lnTo>
                  <a:pt x="338556" y="33528"/>
                </a:lnTo>
                <a:lnTo>
                  <a:pt x="339162" y="31115"/>
                </a:lnTo>
                <a:close/>
              </a:path>
              <a:path w="2334259" h="42544">
                <a:moveTo>
                  <a:pt x="816645" y="30861"/>
                </a:moveTo>
                <a:lnTo>
                  <a:pt x="702767" y="30861"/>
                </a:lnTo>
                <a:lnTo>
                  <a:pt x="715162" y="35306"/>
                </a:lnTo>
                <a:lnTo>
                  <a:pt x="715378" y="37338"/>
                </a:lnTo>
                <a:lnTo>
                  <a:pt x="735774" y="34036"/>
                </a:lnTo>
                <a:lnTo>
                  <a:pt x="808540" y="34036"/>
                </a:lnTo>
                <a:lnTo>
                  <a:pt x="809337" y="31368"/>
                </a:lnTo>
                <a:lnTo>
                  <a:pt x="814311" y="30988"/>
                </a:lnTo>
                <a:lnTo>
                  <a:pt x="816381" y="30988"/>
                </a:lnTo>
                <a:lnTo>
                  <a:pt x="816645" y="30861"/>
                </a:lnTo>
                <a:close/>
              </a:path>
              <a:path w="2334259" h="42544">
                <a:moveTo>
                  <a:pt x="1453694" y="32131"/>
                </a:moveTo>
                <a:lnTo>
                  <a:pt x="994477" y="32131"/>
                </a:lnTo>
                <a:lnTo>
                  <a:pt x="1011862" y="34925"/>
                </a:lnTo>
                <a:lnTo>
                  <a:pt x="1028452" y="37338"/>
                </a:lnTo>
                <a:lnTo>
                  <a:pt x="1042644" y="35560"/>
                </a:lnTo>
                <a:lnTo>
                  <a:pt x="1043549" y="35560"/>
                </a:lnTo>
                <a:lnTo>
                  <a:pt x="1058925" y="32385"/>
                </a:lnTo>
                <a:lnTo>
                  <a:pt x="1453367" y="32385"/>
                </a:lnTo>
                <a:lnTo>
                  <a:pt x="1453694" y="32131"/>
                </a:lnTo>
                <a:close/>
              </a:path>
              <a:path w="2334259" h="42544">
                <a:moveTo>
                  <a:pt x="305272" y="36957"/>
                </a:moveTo>
                <a:lnTo>
                  <a:pt x="297002" y="36957"/>
                </a:lnTo>
                <a:lnTo>
                  <a:pt x="304965" y="37211"/>
                </a:lnTo>
                <a:lnTo>
                  <a:pt x="305272" y="36957"/>
                </a:lnTo>
                <a:close/>
              </a:path>
              <a:path w="2334259" h="42544">
                <a:moveTo>
                  <a:pt x="808540" y="34036"/>
                </a:moveTo>
                <a:lnTo>
                  <a:pt x="735774" y="34036"/>
                </a:lnTo>
                <a:lnTo>
                  <a:pt x="735317" y="35560"/>
                </a:lnTo>
                <a:lnTo>
                  <a:pt x="731900" y="36068"/>
                </a:lnTo>
                <a:lnTo>
                  <a:pt x="729195" y="37084"/>
                </a:lnTo>
                <a:lnTo>
                  <a:pt x="734252" y="36068"/>
                </a:lnTo>
                <a:lnTo>
                  <a:pt x="740748" y="36068"/>
                </a:lnTo>
                <a:lnTo>
                  <a:pt x="741870" y="35306"/>
                </a:lnTo>
                <a:lnTo>
                  <a:pt x="742099" y="34417"/>
                </a:lnTo>
                <a:lnTo>
                  <a:pt x="808426" y="34417"/>
                </a:lnTo>
                <a:lnTo>
                  <a:pt x="808540" y="34036"/>
                </a:lnTo>
                <a:close/>
              </a:path>
              <a:path w="2334259" h="42544">
                <a:moveTo>
                  <a:pt x="1166278" y="36489"/>
                </a:moveTo>
                <a:lnTo>
                  <a:pt x="1165339" y="36957"/>
                </a:lnTo>
                <a:lnTo>
                  <a:pt x="1166407" y="37024"/>
                </a:lnTo>
                <a:lnTo>
                  <a:pt x="1166278" y="36489"/>
                </a:lnTo>
                <a:close/>
              </a:path>
              <a:path w="2334259" h="42544">
                <a:moveTo>
                  <a:pt x="43839" y="32645"/>
                </a:moveTo>
                <a:lnTo>
                  <a:pt x="44221" y="33401"/>
                </a:lnTo>
                <a:lnTo>
                  <a:pt x="38785" y="35687"/>
                </a:lnTo>
                <a:lnTo>
                  <a:pt x="45186" y="36957"/>
                </a:lnTo>
                <a:lnTo>
                  <a:pt x="49644" y="34417"/>
                </a:lnTo>
                <a:lnTo>
                  <a:pt x="43839" y="32645"/>
                </a:lnTo>
                <a:close/>
              </a:path>
              <a:path w="2334259" h="42544">
                <a:moveTo>
                  <a:pt x="808426" y="34417"/>
                </a:moveTo>
                <a:lnTo>
                  <a:pt x="742099" y="34417"/>
                </a:lnTo>
                <a:lnTo>
                  <a:pt x="747064" y="36830"/>
                </a:lnTo>
                <a:lnTo>
                  <a:pt x="758393" y="36830"/>
                </a:lnTo>
                <a:lnTo>
                  <a:pt x="766762" y="35814"/>
                </a:lnTo>
                <a:lnTo>
                  <a:pt x="808011" y="35814"/>
                </a:lnTo>
                <a:lnTo>
                  <a:pt x="808426" y="34417"/>
                </a:lnTo>
                <a:close/>
              </a:path>
              <a:path w="2334259" h="42544">
                <a:moveTo>
                  <a:pt x="1453367" y="32385"/>
                </a:moveTo>
                <a:lnTo>
                  <a:pt x="1058925" y="32385"/>
                </a:lnTo>
                <a:lnTo>
                  <a:pt x="1061618" y="33020"/>
                </a:lnTo>
                <a:lnTo>
                  <a:pt x="1058508" y="35306"/>
                </a:lnTo>
                <a:lnTo>
                  <a:pt x="1060043" y="36830"/>
                </a:lnTo>
                <a:lnTo>
                  <a:pt x="1072706" y="34544"/>
                </a:lnTo>
                <a:lnTo>
                  <a:pt x="1099878" y="34544"/>
                </a:lnTo>
                <a:lnTo>
                  <a:pt x="1104684" y="34036"/>
                </a:lnTo>
                <a:lnTo>
                  <a:pt x="1290238" y="34036"/>
                </a:lnTo>
                <a:lnTo>
                  <a:pt x="1291117" y="33528"/>
                </a:lnTo>
                <a:lnTo>
                  <a:pt x="1451896" y="33528"/>
                </a:lnTo>
                <a:lnTo>
                  <a:pt x="1453367" y="32385"/>
                </a:lnTo>
                <a:close/>
              </a:path>
              <a:path w="2334259" h="42544">
                <a:moveTo>
                  <a:pt x="38730" y="33655"/>
                </a:moveTo>
                <a:lnTo>
                  <a:pt x="29451" y="33655"/>
                </a:lnTo>
                <a:lnTo>
                  <a:pt x="30238" y="35179"/>
                </a:lnTo>
                <a:lnTo>
                  <a:pt x="31597" y="36195"/>
                </a:lnTo>
                <a:lnTo>
                  <a:pt x="33527" y="36703"/>
                </a:lnTo>
                <a:lnTo>
                  <a:pt x="38730" y="33655"/>
                </a:lnTo>
                <a:close/>
              </a:path>
              <a:path w="2334259" h="42544">
                <a:moveTo>
                  <a:pt x="166408" y="30988"/>
                </a:moveTo>
                <a:lnTo>
                  <a:pt x="86207" y="30988"/>
                </a:lnTo>
                <a:lnTo>
                  <a:pt x="85724" y="36703"/>
                </a:lnTo>
                <a:lnTo>
                  <a:pt x="87248" y="35306"/>
                </a:lnTo>
                <a:lnTo>
                  <a:pt x="94272" y="32258"/>
                </a:lnTo>
                <a:lnTo>
                  <a:pt x="98729" y="32004"/>
                </a:lnTo>
                <a:lnTo>
                  <a:pt x="164731" y="32004"/>
                </a:lnTo>
                <a:lnTo>
                  <a:pt x="166408" y="30988"/>
                </a:lnTo>
                <a:close/>
              </a:path>
              <a:path w="2334259" h="42544">
                <a:moveTo>
                  <a:pt x="264036" y="31369"/>
                </a:moveTo>
                <a:lnTo>
                  <a:pt x="186626" y="31369"/>
                </a:lnTo>
                <a:lnTo>
                  <a:pt x="190880" y="36576"/>
                </a:lnTo>
                <a:lnTo>
                  <a:pt x="195567" y="32766"/>
                </a:lnTo>
                <a:lnTo>
                  <a:pt x="215103" y="32760"/>
                </a:lnTo>
                <a:lnTo>
                  <a:pt x="220002" y="32131"/>
                </a:lnTo>
                <a:lnTo>
                  <a:pt x="261647" y="32131"/>
                </a:lnTo>
                <a:lnTo>
                  <a:pt x="264036" y="31369"/>
                </a:lnTo>
                <a:close/>
              </a:path>
              <a:path w="2334259" h="42544">
                <a:moveTo>
                  <a:pt x="1532257" y="34417"/>
                </a:moveTo>
                <a:lnTo>
                  <a:pt x="1505432" y="34417"/>
                </a:lnTo>
                <a:lnTo>
                  <a:pt x="1515067" y="36576"/>
                </a:lnTo>
                <a:lnTo>
                  <a:pt x="1524193" y="35306"/>
                </a:lnTo>
                <a:lnTo>
                  <a:pt x="1532257" y="34417"/>
                </a:lnTo>
                <a:close/>
              </a:path>
              <a:path w="2334259" h="42544">
                <a:moveTo>
                  <a:pt x="1288699" y="34925"/>
                </a:moveTo>
                <a:lnTo>
                  <a:pt x="1165898" y="34925"/>
                </a:lnTo>
                <a:lnTo>
                  <a:pt x="1166278" y="36489"/>
                </a:lnTo>
                <a:lnTo>
                  <a:pt x="1167891" y="35687"/>
                </a:lnTo>
                <a:lnTo>
                  <a:pt x="1194505" y="35179"/>
                </a:lnTo>
                <a:lnTo>
                  <a:pt x="1288260" y="35179"/>
                </a:lnTo>
                <a:lnTo>
                  <a:pt x="1288699" y="34925"/>
                </a:lnTo>
                <a:close/>
              </a:path>
              <a:path w="2334259" h="42544">
                <a:moveTo>
                  <a:pt x="508064" y="32893"/>
                </a:moveTo>
                <a:lnTo>
                  <a:pt x="489940" y="32893"/>
                </a:lnTo>
                <a:lnTo>
                  <a:pt x="491235" y="35306"/>
                </a:lnTo>
                <a:lnTo>
                  <a:pt x="488695" y="36449"/>
                </a:lnTo>
                <a:lnTo>
                  <a:pt x="499684" y="34036"/>
                </a:lnTo>
                <a:lnTo>
                  <a:pt x="508064" y="32893"/>
                </a:lnTo>
                <a:close/>
              </a:path>
              <a:path w="2334259" h="42544">
                <a:moveTo>
                  <a:pt x="698455" y="31750"/>
                </a:moveTo>
                <a:lnTo>
                  <a:pt x="688720" y="31750"/>
                </a:lnTo>
                <a:lnTo>
                  <a:pt x="692975" y="36449"/>
                </a:lnTo>
                <a:lnTo>
                  <a:pt x="698487" y="35433"/>
                </a:lnTo>
                <a:lnTo>
                  <a:pt x="696290" y="35306"/>
                </a:lnTo>
                <a:lnTo>
                  <a:pt x="693813" y="33782"/>
                </a:lnTo>
                <a:lnTo>
                  <a:pt x="694143" y="32639"/>
                </a:lnTo>
                <a:lnTo>
                  <a:pt x="698455" y="31750"/>
                </a:lnTo>
                <a:close/>
              </a:path>
              <a:path w="2334259" h="42544">
                <a:moveTo>
                  <a:pt x="970813" y="30353"/>
                </a:moveTo>
                <a:lnTo>
                  <a:pt x="817702" y="30353"/>
                </a:lnTo>
                <a:lnTo>
                  <a:pt x="824039" y="30861"/>
                </a:lnTo>
                <a:lnTo>
                  <a:pt x="821969" y="35052"/>
                </a:lnTo>
                <a:lnTo>
                  <a:pt x="818324" y="36449"/>
                </a:lnTo>
                <a:lnTo>
                  <a:pt x="826033" y="35052"/>
                </a:lnTo>
                <a:lnTo>
                  <a:pt x="881210" y="35052"/>
                </a:lnTo>
                <a:lnTo>
                  <a:pt x="881278" y="34163"/>
                </a:lnTo>
                <a:lnTo>
                  <a:pt x="887932" y="34163"/>
                </a:lnTo>
                <a:lnTo>
                  <a:pt x="890803" y="32131"/>
                </a:lnTo>
                <a:lnTo>
                  <a:pt x="928121" y="32131"/>
                </a:lnTo>
                <a:lnTo>
                  <a:pt x="930846" y="30607"/>
                </a:lnTo>
                <a:lnTo>
                  <a:pt x="970550" y="30607"/>
                </a:lnTo>
                <a:lnTo>
                  <a:pt x="970813" y="30353"/>
                </a:lnTo>
                <a:close/>
              </a:path>
              <a:path w="2334259" h="42544">
                <a:moveTo>
                  <a:pt x="1582230" y="32385"/>
                </a:moveTo>
                <a:lnTo>
                  <a:pt x="1467065" y="32385"/>
                </a:lnTo>
                <a:lnTo>
                  <a:pt x="1469525" y="35433"/>
                </a:lnTo>
                <a:lnTo>
                  <a:pt x="1476090" y="36449"/>
                </a:lnTo>
                <a:lnTo>
                  <a:pt x="1483944" y="35941"/>
                </a:lnTo>
                <a:lnTo>
                  <a:pt x="1490268" y="34290"/>
                </a:lnTo>
                <a:lnTo>
                  <a:pt x="1564704" y="34290"/>
                </a:lnTo>
                <a:lnTo>
                  <a:pt x="1568954" y="33782"/>
                </a:lnTo>
                <a:lnTo>
                  <a:pt x="1582230" y="32385"/>
                </a:lnTo>
                <a:close/>
              </a:path>
              <a:path w="2334259" h="42544">
                <a:moveTo>
                  <a:pt x="545517" y="31877"/>
                </a:moveTo>
                <a:lnTo>
                  <a:pt x="525881" y="31877"/>
                </a:lnTo>
                <a:lnTo>
                  <a:pt x="537248" y="33528"/>
                </a:lnTo>
                <a:lnTo>
                  <a:pt x="534695" y="34671"/>
                </a:lnTo>
                <a:lnTo>
                  <a:pt x="544893" y="36195"/>
                </a:lnTo>
                <a:lnTo>
                  <a:pt x="545517" y="31877"/>
                </a:lnTo>
                <a:close/>
              </a:path>
              <a:path w="2334259" h="42544">
                <a:moveTo>
                  <a:pt x="251567" y="33782"/>
                </a:moveTo>
                <a:lnTo>
                  <a:pt x="229869" y="33782"/>
                </a:lnTo>
                <a:lnTo>
                  <a:pt x="234924" y="34036"/>
                </a:lnTo>
                <a:lnTo>
                  <a:pt x="235305" y="34798"/>
                </a:lnTo>
                <a:lnTo>
                  <a:pt x="236296" y="35052"/>
                </a:lnTo>
                <a:lnTo>
                  <a:pt x="235140" y="36068"/>
                </a:lnTo>
                <a:lnTo>
                  <a:pt x="241628" y="34290"/>
                </a:lnTo>
                <a:lnTo>
                  <a:pt x="249534" y="33909"/>
                </a:lnTo>
                <a:lnTo>
                  <a:pt x="251567" y="33782"/>
                </a:lnTo>
                <a:close/>
              </a:path>
              <a:path w="2334259" h="42544">
                <a:moveTo>
                  <a:pt x="688236" y="32004"/>
                </a:moveTo>
                <a:lnTo>
                  <a:pt x="680592" y="32004"/>
                </a:lnTo>
                <a:lnTo>
                  <a:pt x="680732" y="35941"/>
                </a:lnTo>
                <a:lnTo>
                  <a:pt x="688236" y="32004"/>
                </a:lnTo>
                <a:close/>
              </a:path>
              <a:path w="2334259" h="42544">
                <a:moveTo>
                  <a:pt x="967940" y="33528"/>
                </a:moveTo>
                <a:lnTo>
                  <a:pt x="943711" y="33528"/>
                </a:lnTo>
                <a:lnTo>
                  <a:pt x="937374" y="35941"/>
                </a:lnTo>
                <a:lnTo>
                  <a:pt x="946789" y="35560"/>
                </a:lnTo>
                <a:lnTo>
                  <a:pt x="954581" y="35052"/>
                </a:lnTo>
                <a:lnTo>
                  <a:pt x="963104" y="34163"/>
                </a:lnTo>
                <a:lnTo>
                  <a:pt x="967940" y="33528"/>
                </a:lnTo>
                <a:close/>
              </a:path>
              <a:path w="2334259" h="42544">
                <a:moveTo>
                  <a:pt x="1043549" y="35560"/>
                </a:moveTo>
                <a:lnTo>
                  <a:pt x="1042644" y="35560"/>
                </a:lnTo>
                <a:lnTo>
                  <a:pt x="1041704" y="35941"/>
                </a:lnTo>
                <a:lnTo>
                  <a:pt x="1043549" y="35560"/>
                </a:lnTo>
                <a:close/>
              </a:path>
              <a:path w="2334259" h="42544">
                <a:moveTo>
                  <a:pt x="1439555" y="35433"/>
                </a:moveTo>
                <a:lnTo>
                  <a:pt x="1422425" y="35433"/>
                </a:lnTo>
                <a:lnTo>
                  <a:pt x="1429557" y="35941"/>
                </a:lnTo>
                <a:lnTo>
                  <a:pt x="1436346" y="35560"/>
                </a:lnTo>
                <a:lnTo>
                  <a:pt x="1439555" y="35433"/>
                </a:lnTo>
                <a:close/>
              </a:path>
              <a:path w="2334259" h="42544">
                <a:moveTo>
                  <a:pt x="1449607" y="35306"/>
                </a:moveTo>
                <a:lnTo>
                  <a:pt x="1442765" y="35306"/>
                </a:lnTo>
                <a:lnTo>
                  <a:pt x="1448790" y="35941"/>
                </a:lnTo>
                <a:lnTo>
                  <a:pt x="1449607" y="35306"/>
                </a:lnTo>
                <a:close/>
              </a:path>
              <a:path w="2334259" h="42544">
                <a:moveTo>
                  <a:pt x="56946" y="34911"/>
                </a:moveTo>
                <a:lnTo>
                  <a:pt x="54482" y="35814"/>
                </a:lnTo>
                <a:lnTo>
                  <a:pt x="56641" y="35179"/>
                </a:lnTo>
                <a:lnTo>
                  <a:pt x="56946" y="34911"/>
                </a:lnTo>
                <a:close/>
              </a:path>
              <a:path w="2334259" h="42544">
                <a:moveTo>
                  <a:pt x="425584" y="28067"/>
                </a:moveTo>
                <a:lnTo>
                  <a:pt x="339928" y="28067"/>
                </a:lnTo>
                <a:lnTo>
                  <a:pt x="349432" y="30818"/>
                </a:lnTo>
                <a:lnTo>
                  <a:pt x="349495" y="30988"/>
                </a:lnTo>
                <a:lnTo>
                  <a:pt x="346290" y="35814"/>
                </a:lnTo>
                <a:lnTo>
                  <a:pt x="352965" y="34911"/>
                </a:lnTo>
                <a:lnTo>
                  <a:pt x="356271" y="32893"/>
                </a:lnTo>
                <a:lnTo>
                  <a:pt x="359712" y="31369"/>
                </a:lnTo>
                <a:lnTo>
                  <a:pt x="414285" y="31361"/>
                </a:lnTo>
                <a:lnTo>
                  <a:pt x="415785" y="31242"/>
                </a:lnTo>
                <a:lnTo>
                  <a:pt x="545608" y="31242"/>
                </a:lnTo>
                <a:lnTo>
                  <a:pt x="545737" y="30353"/>
                </a:lnTo>
                <a:lnTo>
                  <a:pt x="411416" y="30353"/>
                </a:lnTo>
                <a:lnTo>
                  <a:pt x="415810" y="30099"/>
                </a:lnTo>
                <a:lnTo>
                  <a:pt x="545774" y="30099"/>
                </a:lnTo>
                <a:lnTo>
                  <a:pt x="545792" y="29972"/>
                </a:lnTo>
                <a:lnTo>
                  <a:pt x="433685" y="29971"/>
                </a:lnTo>
                <a:lnTo>
                  <a:pt x="431533" y="29845"/>
                </a:lnTo>
                <a:lnTo>
                  <a:pt x="425945" y="29845"/>
                </a:lnTo>
                <a:lnTo>
                  <a:pt x="425437" y="28829"/>
                </a:lnTo>
                <a:lnTo>
                  <a:pt x="425516" y="28194"/>
                </a:lnTo>
                <a:close/>
              </a:path>
              <a:path w="2334259" h="42544">
                <a:moveTo>
                  <a:pt x="412606" y="31496"/>
                </a:moveTo>
                <a:lnTo>
                  <a:pt x="371322" y="31496"/>
                </a:lnTo>
                <a:lnTo>
                  <a:pt x="372694" y="35814"/>
                </a:lnTo>
                <a:lnTo>
                  <a:pt x="383105" y="34911"/>
                </a:lnTo>
                <a:lnTo>
                  <a:pt x="404660" y="32131"/>
                </a:lnTo>
                <a:lnTo>
                  <a:pt x="412606" y="31496"/>
                </a:lnTo>
                <a:close/>
              </a:path>
              <a:path w="2334259" h="42544">
                <a:moveTo>
                  <a:pt x="928121" y="32131"/>
                </a:moveTo>
                <a:lnTo>
                  <a:pt x="890803" y="32131"/>
                </a:lnTo>
                <a:lnTo>
                  <a:pt x="897768" y="33149"/>
                </a:lnTo>
                <a:lnTo>
                  <a:pt x="906851" y="34544"/>
                </a:lnTo>
                <a:lnTo>
                  <a:pt x="915472" y="35433"/>
                </a:lnTo>
                <a:lnTo>
                  <a:pt x="924471" y="35814"/>
                </a:lnTo>
                <a:lnTo>
                  <a:pt x="933081" y="34036"/>
                </a:lnTo>
                <a:lnTo>
                  <a:pt x="932472" y="33909"/>
                </a:lnTo>
                <a:lnTo>
                  <a:pt x="931481" y="33909"/>
                </a:lnTo>
                <a:lnTo>
                  <a:pt x="931440" y="33694"/>
                </a:lnTo>
                <a:lnTo>
                  <a:pt x="926985" y="32766"/>
                </a:lnTo>
                <a:lnTo>
                  <a:pt x="928121" y="32131"/>
                </a:lnTo>
                <a:close/>
              </a:path>
              <a:path w="2334259" h="42544">
                <a:moveTo>
                  <a:pt x="19837" y="7874"/>
                </a:moveTo>
                <a:lnTo>
                  <a:pt x="13614" y="8636"/>
                </a:lnTo>
                <a:lnTo>
                  <a:pt x="2158" y="13716"/>
                </a:lnTo>
                <a:lnTo>
                  <a:pt x="4495" y="15113"/>
                </a:lnTo>
                <a:lnTo>
                  <a:pt x="6997" y="15240"/>
                </a:lnTo>
                <a:lnTo>
                  <a:pt x="10896" y="16383"/>
                </a:lnTo>
                <a:lnTo>
                  <a:pt x="11051" y="18419"/>
                </a:lnTo>
                <a:lnTo>
                  <a:pt x="5397" y="19431"/>
                </a:lnTo>
                <a:lnTo>
                  <a:pt x="4368" y="25273"/>
                </a:lnTo>
                <a:lnTo>
                  <a:pt x="0" y="31369"/>
                </a:lnTo>
                <a:lnTo>
                  <a:pt x="13944" y="35560"/>
                </a:lnTo>
                <a:lnTo>
                  <a:pt x="23634" y="31877"/>
                </a:lnTo>
                <a:lnTo>
                  <a:pt x="41322" y="31877"/>
                </a:lnTo>
                <a:lnTo>
                  <a:pt x="40906" y="31750"/>
                </a:lnTo>
                <a:lnTo>
                  <a:pt x="42644" y="31361"/>
                </a:lnTo>
                <a:lnTo>
                  <a:pt x="43065" y="31115"/>
                </a:lnTo>
                <a:lnTo>
                  <a:pt x="43749" y="31115"/>
                </a:lnTo>
                <a:lnTo>
                  <a:pt x="48298" y="30099"/>
                </a:lnTo>
                <a:lnTo>
                  <a:pt x="167874" y="30099"/>
                </a:lnTo>
                <a:lnTo>
                  <a:pt x="169760" y="28956"/>
                </a:lnTo>
                <a:lnTo>
                  <a:pt x="264480" y="28956"/>
                </a:lnTo>
                <a:lnTo>
                  <a:pt x="264588" y="26162"/>
                </a:lnTo>
                <a:lnTo>
                  <a:pt x="264629" y="25908"/>
                </a:lnTo>
                <a:lnTo>
                  <a:pt x="268719" y="25781"/>
                </a:lnTo>
                <a:lnTo>
                  <a:pt x="272224" y="22860"/>
                </a:lnTo>
                <a:lnTo>
                  <a:pt x="1828279" y="22860"/>
                </a:lnTo>
                <a:lnTo>
                  <a:pt x="1828584" y="22733"/>
                </a:lnTo>
                <a:lnTo>
                  <a:pt x="2065760" y="22733"/>
                </a:lnTo>
                <a:lnTo>
                  <a:pt x="2065527" y="21844"/>
                </a:lnTo>
                <a:lnTo>
                  <a:pt x="2065258" y="19939"/>
                </a:lnTo>
                <a:lnTo>
                  <a:pt x="1257960" y="19939"/>
                </a:lnTo>
                <a:lnTo>
                  <a:pt x="1258470" y="16764"/>
                </a:lnTo>
                <a:lnTo>
                  <a:pt x="385343" y="16764"/>
                </a:lnTo>
                <a:lnTo>
                  <a:pt x="385044" y="16510"/>
                </a:lnTo>
                <a:lnTo>
                  <a:pt x="52984" y="16510"/>
                </a:lnTo>
                <a:lnTo>
                  <a:pt x="53068" y="16256"/>
                </a:lnTo>
                <a:lnTo>
                  <a:pt x="34721" y="16256"/>
                </a:lnTo>
                <a:lnTo>
                  <a:pt x="29919" y="14351"/>
                </a:lnTo>
                <a:lnTo>
                  <a:pt x="29246" y="11684"/>
                </a:lnTo>
                <a:lnTo>
                  <a:pt x="27590" y="9144"/>
                </a:lnTo>
                <a:lnTo>
                  <a:pt x="19837" y="7874"/>
                </a:lnTo>
                <a:close/>
              </a:path>
              <a:path w="2334259" h="42544">
                <a:moveTo>
                  <a:pt x="1668135" y="31750"/>
                </a:moveTo>
                <a:lnTo>
                  <a:pt x="1623402" y="31750"/>
                </a:lnTo>
                <a:lnTo>
                  <a:pt x="1627987" y="32639"/>
                </a:lnTo>
                <a:lnTo>
                  <a:pt x="1620812" y="34290"/>
                </a:lnTo>
                <a:lnTo>
                  <a:pt x="1619262" y="35306"/>
                </a:lnTo>
                <a:lnTo>
                  <a:pt x="1632382" y="34290"/>
                </a:lnTo>
                <a:lnTo>
                  <a:pt x="1645097" y="34290"/>
                </a:lnTo>
                <a:lnTo>
                  <a:pt x="1657446" y="34036"/>
                </a:lnTo>
                <a:lnTo>
                  <a:pt x="1669319" y="32656"/>
                </a:lnTo>
                <a:lnTo>
                  <a:pt x="1668135" y="31750"/>
                </a:lnTo>
                <a:close/>
              </a:path>
              <a:path w="2334259" h="42544">
                <a:moveTo>
                  <a:pt x="83758" y="31877"/>
                </a:moveTo>
                <a:lnTo>
                  <a:pt x="69824" y="31877"/>
                </a:lnTo>
                <a:lnTo>
                  <a:pt x="74663" y="35179"/>
                </a:lnTo>
                <a:lnTo>
                  <a:pt x="83758" y="31877"/>
                </a:lnTo>
                <a:close/>
              </a:path>
              <a:path w="2334259" h="42544">
                <a:moveTo>
                  <a:pt x="545608" y="31242"/>
                </a:moveTo>
                <a:lnTo>
                  <a:pt x="415785" y="31242"/>
                </a:lnTo>
                <a:lnTo>
                  <a:pt x="414959" y="32512"/>
                </a:lnTo>
                <a:lnTo>
                  <a:pt x="412419" y="33909"/>
                </a:lnTo>
                <a:lnTo>
                  <a:pt x="415886" y="35179"/>
                </a:lnTo>
                <a:lnTo>
                  <a:pt x="430345" y="34417"/>
                </a:lnTo>
                <a:lnTo>
                  <a:pt x="482857" y="34417"/>
                </a:lnTo>
                <a:lnTo>
                  <a:pt x="485940" y="33147"/>
                </a:lnTo>
                <a:lnTo>
                  <a:pt x="489940" y="32893"/>
                </a:lnTo>
                <a:lnTo>
                  <a:pt x="508064" y="32893"/>
                </a:lnTo>
                <a:lnTo>
                  <a:pt x="512719" y="32258"/>
                </a:lnTo>
                <a:lnTo>
                  <a:pt x="525881" y="31877"/>
                </a:lnTo>
                <a:lnTo>
                  <a:pt x="545517" y="31877"/>
                </a:lnTo>
                <a:lnTo>
                  <a:pt x="545608" y="31242"/>
                </a:lnTo>
                <a:close/>
              </a:path>
              <a:path w="2334259" h="42544">
                <a:moveTo>
                  <a:pt x="1099878" y="34544"/>
                </a:moveTo>
                <a:lnTo>
                  <a:pt x="1072706" y="34544"/>
                </a:lnTo>
                <a:lnTo>
                  <a:pt x="1083597" y="34671"/>
                </a:lnTo>
                <a:lnTo>
                  <a:pt x="1093871" y="35179"/>
                </a:lnTo>
                <a:lnTo>
                  <a:pt x="1099878" y="34544"/>
                </a:lnTo>
                <a:close/>
              </a:path>
              <a:path w="2334259" h="42544">
                <a:moveTo>
                  <a:pt x="68123" y="34036"/>
                </a:moveTo>
                <a:lnTo>
                  <a:pt x="59334" y="34036"/>
                </a:lnTo>
                <a:lnTo>
                  <a:pt x="67322" y="35052"/>
                </a:lnTo>
                <a:lnTo>
                  <a:pt x="68123" y="34036"/>
                </a:lnTo>
                <a:close/>
              </a:path>
              <a:path w="2334259" h="42544">
                <a:moveTo>
                  <a:pt x="142989" y="34671"/>
                </a:moveTo>
                <a:lnTo>
                  <a:pt x="143929" y="35052"/>
                </a:lnTo>
                <a:lnTo>
                  <a:pt x="144247" y="34777"/>
                </a:lnTo>
                <a:lnTo>
                  <a:pt x="142989" y="34671"/>
                </a:lnTo>
                <a:close/>
              </a:path>
              <a:path w="2334259" h="42544">
                <a:moveTo>
                  <a:pt x="186526" y="32004"/>
                </a:moveTo>
                <a:lnTo>
                  <a:pt x="177901" y="32004"/>
                </a:lnTo>
                <a:lnTo>
                  <a:pt x="183527" y="35052"/>
                </a:lnTo>
                <a:lnTo>
                  <a:pt x="182752" y="33528"/>
                </a:lnTo>
                <a:lnTo>
                  <a:pt x="186287" y="33528"/>
                </a:lnTo>
                <a:lnTo>
                  <a:pt x="186526" y="32004"/>
                </a:lnTo>
                <a:close/>
              </a:path>
              <a:path w="2334259" h="42544">
                <a:moveTo>
                  <a:pt x="1674748" y="27051"/>
                </a:moveTo>
                <a:lnTo>
                  <a:pt x="546214" y="27051"/>
                </a:lnTo>
                <a:lnTo>
                  <a:pt x="555675" y="30480"/>
                </a:lnTo>
                <a:lnTo>
                  <a:pt x="553859" y="31115"/>
                </a:lnTo>
                <a:lnTo>
                  <a:pt x="570761" y="31623"/>
                </a:lnTo>
                <a:lnTo>
                  <a:pt x="587606" y="31623"/>
                </a:lnTo>
                <a:lnTo>
                  <a:pt x="603465" y="32258"/>
                </a:lnTo>
                <a:lnTo>
                  <a:pt x="617410" y="35052"/>
                </a:lnTo>
                <a:lnTo>
                  <a:pt x="622215" y="33020"/>
                </a:lnTo>
                <a:lnTo>
                  <a:pt x="637114" y="33020"/>
                </a:lnTo>
                <a:lnTo>
                  <a:pt x="640765" y="29845"/>
                </a:lnTo>
                <a:lnTo>
                  <a:pt x="971338" y="29845"/>
                </a:lnTo>
                <a:lnTo>
                  <a:pt x="971600" y="29591"/>
                </a:lnTo>
                <a:lnTo>
                  <a:pt x="974978" y="29083"/>
                </a:lnTo>
                <a:lnTo>
                  <a:pt x="1666067" y="29083"/>
                </a:lnTo>
                <a:lnTo>
                  <a:pt x="1674748" y="27051"/>
                </a:lnTo>
                <a:close/>
              </a:path>
              <a:path w="2334259" h="42544">
                <a:moveTo>
                  <a:pt x="819505" y="32512"/>
                </a:moveTo>
                <a:lnTo>
                  <a:pt x="815301" y="33020"/>
                </a:lnTo>
                <a:lnTo>
                  <a:pt x="816292" y="35052"/>
                </a:lnTo>
                <a:lnTo>
                  <a:pt x="819505" y="32512"/>
                </a:lnTo>
                <a:close/>
              </a:path>
              <a:path w="2334259" h="42544">
                <a:moveTo>
                  <a:pt x="887932" y="34163"/>
                </a:moveTo>
                <a:lnTo>
                  <a:pt x="881278" y="34163"/>
                </a:lnTo>
                <a:lnTo>
                  <a:pt x="886675" y="35052"/>
                </a:lnTo>
                <a:lnTo>
                  <a:pt x="887932" y="34163"/>
                </a:lnTo>
                <a:close/>
              </a:path>
              <a:path w="2334259" h="42544">
                <a:moveTo>
                  <a:pt x="1673214" y="34036"/>
                </a:moveTo>
                <a:lnTo>
                  <a:pt x="1669224" y="34036"/>
                </a:lnTo>
                <a:lnTo>
                  <a:pt x="1673351" y="35052"/>
                </a:lnTo>
                <a:lnTo>
                  <a:pt x="1673214" y="34036"/>
                </a:lnTo>
                <a:close/>
              </a:path>
              <a:path w="2334259" h="42544">
                <a:moveTo>
                  <a:pt x="167874" y="30099"/>
                </a:moveTo>
                <a:lnTo>
                  <a:pt x="48298" y="30099"/>
                </a:lnTo>
                <a:lnTo>
                  <a:pt x="52742" y="32656"/>
                </a:lnTo>
                <a:lnTo>
                  <a:pt x="52854" y="32893"/>
                </a:lnTo>
                <a:lnTo>
                  <a:pt x="51587" y="34925"/>
                </a:lnTo>
                <a:lnTo>
                  <a:pt x="57022" y="32639"/>
                </a:lnTo>
                <a:lnTo>
                  <a:pt x="69224" y="32639"/>
                </a:lnTo>
                <a:lnTo>
                  <a:pt x="69824" y="31877"/>
                </a:lnTo>
                <a:lnTo>
                  <a:pt x="83758" y="31877"/>
                </a:lnTo>
                <a:lnTo>
                  <a:pt x="86207" y="30988"/>
                </a:lnTo>
                <a:lnTo>
                  <a:pt x="166408" y="30988"/>
                </a:lnTo>
                <a:lnTo>
                  <a:pt x="167874" y="30099"/>
                </a:lnTo>
                <a:close/>
              </a:path>
              <a:path w="2334259" h="42544">
                <a:moveTo>
                  <a:pt x="69224" y="32639"/>
                </a:moveTo>
                <a:lnTo>
                  <a:pt x="57022" y="32639"/>
                </a:lnTo>
                <a:lnTo>
                  <a:pt x="57797" y="34163"/>
                </a:lnTo>
                <a:lnTo>
                  <a:pt x="56946" y="34911"/>
                </a:lnTo>
                <a:lnTo>
                  <a:pt x="59334" y="34036"/>
                </a:lnTo>
                <a:lnTo>
                  <a:pt x="68123" y="34036"/>
                </a:lnTo>
                <a:lnTo>
                  <a:pt x="69224" y="32639"/>
                </a:lnTo>
                <a:close/>
              </a:path>
              <a:path w="2334259" h="42544">
                <a:moveTo>
                  <a:pt x="1706754" y="31115"/>
                </a:moveTo>
                <a:lnTo>
                  <a:pt x="1694281" y="31115"/>
                </a:lnTo>
                <a:lnTo>
                  <a:pt x="1697329" y="31623"/>
                </a:lnTo>
                <a:lnTo>
                  <a:pt x="1698174" y="32512"/>
                </a:lnTo>
                <a:lnTo>
                  <a:pt x="1698268" y="32656"/>
                </a:lnTo>
                <a:lnTo>
                  <a:pt x="1695208" y="34671"/>
                </a:lnTo>
                <a:lnTo>
                  <a:pt x="1701194" y="33401"/>
                </a:lnTo>
                <a:lnTo>
                  <a:pt x="1704357" y="31965"/>
                </a:lnTo>
                <a:lnTo>
                  <a:pt x="1706754" y="31115"/>
                </a:lnTo>
                <a:close/>
              </a:path>
              <a:path w="2334259" h="42544">
                <a:moveTo>
                  <a:pt x="1804504" y="23241"/>
                </a:moveTo>
                <a:lnTo>
                  <a:pt x="1682902" y="23241"/>
                </a:lnTo>
                <a:lnTo>
                  <a:pt x="1682982" y="26924"/>
                </a:lnTo>
                <a:lnTo>
                  <a:pt x="1687680" y="28194"/>
                </a:lnTo>
                <a:lnTo>
                  <a:pt x="1691792" y="29845"/>
                </a:lnTo>
                <a:lnTo>
                  <a:pt x="1690115" y="34544"/>
                </a:lnTo>
                <a:lnTo>
                  <a:pt x="1692173" y="34036"/>
                </a:lnTo>
                <a:lnTo>
                  <a:pt x="1694738" y="32893"/>
                </a:lnTo>
                <a:lnTo>
                  <a:pt x="1694281" y="31115"/>
                </a:lnTo>
                <a:lnTo>
                  <a:pt x="1706754" y="31115"/>
                </a:lnTo>
                <a:lnTo>
                  <a:pt x="1707111" y="30988"/>
                </a:lnTo>
                <a:lnTo>
                  <a:pt x="1712518" y="30480"/>
                </a:lnTo>
                <a:lnTo>
                  <a:pt x="1716244" y="30480"/>
                </a:lnTo>
                <a:lnTo>
                  <a:pt x="1719668" y="28829"/>
                </a:lnTo>
                <a:lnTo>
                  <a:pt x="1744365" y="28829"/>
                </a:lnTo>
                <a:lnTo>
                  <a:pt x="1746180" y="28448"/>
                </a:lnTo>
                <a:lnTo>
                  <a:pt x="1756124" y="27051"/>
                </a:lnTo>
                <a:lnTo>
                  <a:pt x="1792864" y="27051"/>
                </a:lnTo>
                <a:lnTo>
                  <a:pt x="1793112" y="26924"/>
                </a:lnTo>
                <a:lnTo>
                  <a:pt x="1801459" y="26924"/>
                </a:lnTo>
                <a:lnTo>
                  <a:pt x="1803426" y="25781"/>
                </a:lnTo>
                <a:lnTo>
                  <a:pt x="1803892" y="24003"/>
                </a:lnTo>
                <a:lnTo>
                  <a:pt x="1804504" y="23241"/>
                </a:lnTo>
                <a:close/>
              </a:path>
              <a:path w="2334259" h="42544">
                <a:moveTo>
                  <a:pt x="1669456" y="32760"/>
                </a:moveTo>
                <a:lnTo>
                  <a:pt x="1669414" y="33274"/>
                </a:lnTo>
                <a:lnTo>
                  <a:pt x="1666112" y="34290"/>
                </a:lnTo>
                <a:lnTo>
                  <a:pt x="1669224" y="34036"/>
                </a:lnTo>
                <a:lnTo>
                  <a:pt x="1673214" y="34036"/>
                </a:lnTo>
                <a:lnTo>
                  <a:pt x="1673094" y="33147"/>
                </a:lnTo>
                <a:lnTo>
                  <a:pt x="1669961" y="33147"/>
                </a:lnTo>
                <a:lnTo>
                  <a:pt x="1669456" y="32760"/>
                </a:lnTo>
                <a:close/>
              </a:path>
              <a:path w="2334259" h="42544">
                <a:moveTo>
                  <a:pt x="2217548" y="28702"/>
                </a:moveTo>
                <a:lnTo>
                  <a:pt x="2198357" y="28702"/>
                </a:lnTo>
                <a:lnTo>
                  <a:pt x="2201887" y="34290"/>
                </a:lnTo>
                <a:lnTo>
                  <a:pt x="2209355" y="29718"/>
                </a:lnTo>
                <a:lnTo>
                  <a:pt x="2212628" y="29718"/>
                </a:lnTo>
                <a:lnTo>
                  <a:pt x="2212771" y="29337"/>
                </a:lnTo>
                <a:lnTo>
                  <a:pt x="2217548" y="28702"/>
                </a:lnTo>
                <a:close/>
              </a:path>
              <a:path w="2334259" h="42544">
                <a:moveTo>
                  <a:pt x="365382" y="33149"/>
                </a:moveTo>
                <a:lnTo>
                  <a:pt x="364362" y="34036"/>
                </a:lnTo>
                <a:lnTo>
                  <a:pt x="365718" y="34036"/>
                </a:lnTo>
                <a:lnTo>
                  <a:pt x="365382" y="33149"/>
                </a:lnTo>
                <a:close/>
              </a:path>
              <a:path w="2334259" h="42544">
                <a:moveTo>
                  <a:pt x="1788634" y="29210"/>
                </a:moveTo>
                <a:lnTo>
                  <a:pt x="1772767" y="29210"/>
                </a:lnTo>
                <a:lnTo>
                  <a:pt x="1773618" y="34036"/>
                </a:lnTo>
                <a:lnTo>
                  <a:pt x="1782279" y="32512"/>
                </a:lnTo>
                <a:lnTo>
                  <a:pt x="1778812" y="30226"/>
                </a:lnTo>
                <a:lnTo>
                  <a:pt x="1786643" y="30226"/>
                </a:lnTo>
                <a:lnTo>
                  <a:pt x="1788634" y="29210"/>
                </a:lnTo>
                <a:close/>
              </a:path>
              <a:path w="2334259" h="42544">
                <a:moveTo>
                  <a:pt x="931440" y="33694"/>
                </a:moveTo>
                <a:lnTo>
                  <a:pt x="931481" y="33909"/>
                </a:lnTo>
                <a:lnTo>
                  <a:pt x="932343" y="33882"/>
                </a:lnTo>
                <a:lnTo>
                  <a:pt x="931440" y="33694"/>
                </a:lnTo>
                <a:close/>
              </a:path>
              <a:path w="2334259" h="42544">
                <a:moveTo>
                  <a:pt x="932343" y="33882"/>
                </a:moveTo>
                <a:lnTo>
                  <a:pt x="931481" y="33909"/>
                </a:lnTo>
                <a:lnTo>
                  <a:pt x="932472" y="33909"/>
                </a:lnTo>
                <a:lnTo>
                  <a:pt x="932343" y="33882"/>
                </a:lnTo>
                <a:close/>
              </a:path>
              <a:path w="2334259" h="42544">
                <a:moveTo>
                  <a:pt x="970550" y="30607"/>
                </a:moveTo>
                <a:lnTo>
                  <a:pt x="930846" y="30607"/>
                </a:lnTo>
                <a:lnTo>
                  <a:pt x="931440" y="33694"/>
                </a:lnTo>
                <a:lnTo>
                  <a:pt x="932343" y="33882"/>
                </a:lnTo>
                <a:lnTo>
                  <a:pt x="943711" y="33528"/>
                </a:lnTo>
                <a:lnTo>
                  <a:pt x="967940" y="33528"/>
                </a:lnTo>
                <a:lnTo>
                  <a:pt x="974712" y="32639"/>
                </a:lnTo>
                <a:lnTo>
                  <a:pt x="972692" y="31242"/>
                </a:lnTo>
                <a:lnTo>
                  <a:pt x="970419" y="30734"/>
                </a:lnTo>
                <a:lnTo>
                  <a:pt x="970550" y="30607"/>
                </a:lnTo>
                <a:close/>
              </a:path>
              <a:path w="2334259" h="42544">
                <a:moveTo>
                  <a:pt x="1716244" y="30480"/>
                </a:moveTo>
                <a:lnTo>
                  <a:pt x="1712518" y="30480"/>
                </a:lnTo>
                <a:lnTo>
                  <a:pt x="1712493" y="31750"/>
                </a:lnTo>
                <a:lnTo>
                  <a:pt x="1710448" y="32258"/>
                </a:lnTo>
                <a:lnTo>
                  <a:pt x="1709394" y="33782"/>
                </a:lnTo>
                <a:lnTo>
                  <a:pt x="1716244" y="30480"/>
                </a:lnTo>
                <a:close/>
              </a:path>
              <a:path w="2334259" h="42544">
                <a:moveTo>
                  <a:pt x="814704" y="31794"/>
                </a:moveTo>
                <a:lnTo>
                  <a:pt x="811098" y="33528"/>
                </a:lnTo>
                <a:lnTo>
                  <a:pt x="815301" y="33020"/>
                </a:lnTo>
                <a:lnTo>
                  <a:pt x="814704" y="31794"/>
                </a:lnTo>
                <a:close/>
              </a:path>
              <a:path w="2334259" h="42544">
                <a:moveTo>
                  <a:pt x="637114" y="33020"/>
                </a:moveTo>
                <a:lnTo>
                  <a:pt x="622215" y="33020"/>
                </a:lnTo>
                <a:lnTo>
                  <a:pt x="629759" y="33274"/>
                </a:lnTo>
                <a:lnTo>
                  <a:pt x="636968" y="33147"/>
                </a:lnTo>
                <a:lnTo>
                  <a:pt x="637114" y="33020"/>
                </a:lnTo>
                <a:close/>
              </a:path>
              <a:path w="2334259" h="42544">
                <a:moveTo>
                  <a:pt x="364886" y="31839"/>
                </a:moveTo>
                <a:lnTo>
                  <a:pt x="365382" y="33149"/>
                </a:lnTo>
                <a:lnTo>
                  <a:pt x="366699" y="32004"/>
                </a:lnTo>
                <a:lnTo>
                  <a:pt x="364886" y="31839"/>
                </a:lnTo>
                <a:close/>
              </a:path>
              <a:path w="2334259" h="42544">
                <a:moveTo>
                  <a:pt x="1673009" y="32512"/>
                </a:moveTo>
                <a:lnTo>
                  <a:pt x="1669961" y="33147"/>
                </a:lnTo>
                <a:lnTo>
                  <a:pt x="1673094" y="33147"/>
                </a:lnTo>
                <a:lnTo>
                  <a:pt x="1673009" y="32512"/>
                </a:lnTo>
                <a:close/>
              </a:path>
              <a:path w="2334259" h="42544">
                <a:moveTo>
                  <a:pt x="1677460" y="26416"/>
                </a:moveTo>
                <a:lnTo>
                  <a:pt x="286384" y="26416"/>
                </a:lnTo>
                <a:lnTo>
                  <a:pt x="292785" y="27686"/>
                </a:lnTo>
                <a:lnTo>
                  <a:pt x="291144" y="29845"/>
                </a:lnTo>
                <a:lnTo>
                  <a:pt x="286872" y="30480"/>
                </a:lnTo>
                <a:lnTo>
                  <a:pt x="283950" y="31115"/>
                </a:lnTo>
                <a:lnTo>
                  <a:pt x="286359" y="33020"/>
                </a:lnTo>
                <a:lnTo>
                  <a:pt x="304768" y="33020"/>
                </a:lnTo>
                <a:lnTo>
                  <a:pt x="306920" y="31242"/>
                </a:lnTo>
                <a:lnTo>
                  <a:pt x="317195" y="31115"/>
                </a:lnTo>
                <a:lnTo>
                  <a:pt x="339162" y="31115"/>
                </a:lnTo>
                <a:lnTo>
                  <a:pt x="339928" y="28067"/>
                </a:lnTo>
                <a:lnTo>
                  <a:pt x="425584" y="28067"/>
                </a:lnTo>
                <a:lnTo>
                  <a:pt x="425996" y="27305"/>
                </a:lnTo>
                <a:lnTo>
                  <a:pt x="546177" y="27305"/>
                </a:lnTo>
                <a:lnTo>
                  <a:pt x="546214" y="27051"/>
                </a:lnTo>
                <a:lnTo>
                  <a:pt x="1674748" y="27051"/>
                </a:lnTo>
                <a:lnTo>
                  <a:pt x="1677460" y="26416"/>
                </a:lnTo>
                <a:close/>
              </a:path>
              <a:path w="2334259" h="42544">
                <a:moveTo>
                  <a:pt x="2214508" y="31171"/>
                </a:moveTo>
                <a:lnTo>
                  <a:pt x="2213813" y="33020"/>
                </a:lnTo>
                <a:lnTo>
                  <a:pt x="2220696" y="32004"/>
                </a:lnTo>
                <a:lnTo>
                  <a:pt x="2214508" y="31171"/>
                </a:lnTo>
                <a:close/>
              </a:path>
              <a:path w="2334259" h="42544">
                <a:moveTo>
                  <a:pt x="1666067" y="29083"/>
                </a:moveTo>
                <a:lnTo>
                  <a:pt x="974978" y="29083"/>
                </a:lnTo>
                <a:lnTo>
                  <a:pt x="979102" y="30912"/>
                </a:lnTo>
                <a:lnTo>
                  <a:pt x="979153" y="31361"/>
                </a:lnTo>
                <a:lnTo>
                  <a:pt x="978788" y="32512"/>
                </a:lnTo>
                <a:lnTo>
                  <a:pt x="977899" y="32893"/>
                </a:lnTo>
                <a:lnTo>
                  <a:pt x="994477" y="32131"/>
                </a:lnTo>
                <a:lnTo>
                  <a:pt x="1453694" y="32131"/>
                </a:lnTo>
                <a:lnTo>
                  <a:pt x="1453857" y="32004"/>
                </a:lnTo>
                <a:lnTo>
                  <a:pt x="1586589" y="32004"/>
                </a:lnTo>
                <a:lnTo>
                  <a:pt x="1597621" y="31115"/>
                </a:lnTo>
                <a:lnTo>
                  <a:pt x="1667305" y="31115"/>
                </a:lnTo>
                <a:lnTo>
                  <a:pt x="1664982" y="29337"/>
                </a:lnTo>
                <a:lnTo>
                  <a:pt x="1666067" y="29083"/>
                </a:lnTo>
                <a:close/>
              </a:path>
              <a:path w="2334259" h="42544">
                <a:moveTo>
                  <a:pt x="1792864" y="27051"/>
                </a:moveTo>
                <a:lnTo>
                  <a:pt x="1756124" y="27051"/>
                </a:lnTo>
                <a:lnTo>
                  <a:pt x="1767281" y="27432"/>
                </a:lnTo>
                <a:lnTo>
                  <a:pt x="1762531" y="32893"/>
                </a:lnTo>
                <a:lnTo>
                  <a:pt x="1772767" y="29210"/>
                </a:lnTo>
                <a:lnTo>
                  <a:pt x="1788634" y="29210"/>
                </a:lnTo>
                <a:lnTo>
                  <a:pt x="1792864" y="27051"/>
                </a:lnTo>
                <a:close/>
              </a:path>
              <a:path w="2334259" h="42544">
                <a:moveTo>
                  <a:pt x="1669465" y="32639"/>
                </a:moveTo>
                <a:lnTo>
                  <a:pt x="1669319" y="32656"/>
                </a:lnTo>
                <a:lnTo>
                  <a:pt x="1669456" y="32760"/>
                </a:lnTo>
                <a:close/>
              </a:path>
              <a:path w="2334259" h="42544">
                <a:moveTo>
                  <a:pt x="43135" y="31252"/>
                </a:moveTo>
                <a:lnTo>
                  <a:pt x="42632" y="31369"/>
                </a:lnTo>
                <a:lnTo>
                  <a:pt x="41829" y="31839"/>
                </a:lnTo>
                <a:lnTo>
                  <a:pt x="41738" y="32004"/>
                </a:lnTo>
                <a:lnTo>
                  <a:pt x="43839" y="32645"/>
                </a:lnTo>
                <a:lnTo>
                  <a:pt x="43135" y="31252"/>
                </a:lnTo>
                <a:close/>
              </a:path>
              <a:path w="2334259" h="42544">
                <a:moveTo>
                  <a:pt x="265245" y="31115"/>
                </a:moveTo>
                <a:lnTo>
                  <a:pt x="264833" y="31115"/>
                </a:lnTo>
                <a:lnTo>
                  <a:pt x="265442" y="31623"/>
                </a:lnTo>
                <a:lnTo>
                  <a:pt x="265925" y="32258"/>
                </a:lnTo>
                <a:lnTo>
                  <a:pt x="265245" y="31115"/>
                </a:lnTo>
                <a:close/>
              </a:path>
              <a:path w="2334259" h="42544">
                <a:moveTo>
                  <a:pt x="2265949" y="24638"/>
                </a:moveTo>
                <a:lnTo>
                  <a:pt x="2187930" y="24638"/>
                </a:lnTo>
                <a:lnTo>
                  <a:pt x="2187105" y="28448"/>
                </a:lnTo>
                <a:lnTo>
                  <a:pt x="2189962" y="29591"/>
                </a:lnTo>
                <a:lnTo>
                  <a:pt x="2194293" y="30734"/>
                </a:lnTo>
                <a:lnTo>
                  <a:pt x="2193074" y="31877"/>
                </a:lnTo>
                <a:lnTo>
                  <a:pt x="2198357" y="28702"/>
                </a:lnTo>
                <a:lnTo>
                  <a:pt x="2217548" y="28702"/>
                </a:lnTo>
                <a:lnTo>
                  <a:pt x="2221369" y="28194"/>
                </a:lnTo>
                <a:lnTo>
                  <a:pt x="2254460" y="28194"/>
                </a:lnTo>
                <a:lnTo>
                  <a:pt x="2261098" y="26543"/>
                </a:lnTo>
                <a:lnTo>
                  <a:pt x="2265949" y="24638"/>
                </a:lnTo>
                <a:close/>
              </a:path>
              <a:path w="2334259" h="42544">
                <a:moveTo>
                  <a:pt x="414196" y="31369"/>
                </a:moveTo>
                <a:lnTo>
                  <a:pt x="359712" y="31369"/>
                </a:lnTo>
                <a:lnTo>
                  <a:pt x="364886" y="31839"/>
                </a:lnTo>
                <a:lnTo>
                  <a:pt x="364756" y="31496"/>
                </a:lnTo>
                <a:lnTo>
                  <a:pt x="412606" y="31496"/>
                </a:lnTo>
                <a:lnTo>
                  <a:pt x="414196" y="31369"/>
                </a:lnTo>
                <a:close/>
              </a:path>
              <a:path w="2334259" h="42544">
                <a:moveTo>
                  <a:pt x="816381" y="30988"/>
                </a:moveTo>
                <a:lnTo>
                  <a:pt x="814311" y="30988"/>
                </a:lnTo>
                <a:lnTo>
                  <a:pt x="814704" y="31794"/>
                </a:lnTo>
                <a:lnTo>
                  <a:pt x="816381" y="30988"/>
                </a:lnTo>
                <a:close/>
              </a:path>
              <a:path w="2334259" h="42544">
                <a:moveTo>
                  <a:pt x="1894293" y="27686"/>
                </a:moveTo>
                <a:lnTo>
                  <a:pt x="1898205" y="31750"/>
                </a:lnTo>
                <a:lnTo>
                  <a:pt x="1906579" y="30912"/>
                </a:lnTo>
                <a:lnTo>
                  <a:pt x="1894293" y="27686"/>
                </a:lnTo>
                <a:close/>
              </a:path>
              <a:path w="2334259" h="42544">
                <a:moveTo>
                  <a:pt x="1728450" y="31368"/>
                </a:moveTo>
                <a:lnTo>
                  <a:pt x="1726145" y="31623"/>
                </a:lnTo>
                <a:lnTo>
                  <a:pt x="1728698" y="31623"/>
                </a:lnTo>
                <a:lnTo>
                  <a:pt x="1728450" y="31368"/>
                </a:lnTo>
                <a:close/>
              </a:path>
              <a:path w="2334259" h="42544">
                <a:moveTo>
                  <a:pt x="268300" y="28321"/>
                </a:moveTo>
                <a:lnTo>
                  <a:pt x="268300" y="31496"/>
                </a:lnTo>
                <a:lnTo>
                  <a:pt x="275281" y="30328"/>
                </a:lnTo>
                <a:lnTo>
                  <a:pt x="268300" y="28321"/>
                </a:lnTo>
                <a:close/>
              </a:path>
              <a:path w="2334259" h="42544">
                <a:moveTo>
                  <a:pt x="1744365" y="28829"/>
                </a:moveTo>
                <a:lnTo>
                  <a:pt x="1719668" y="28829"/>
                </a:lnTo>
                <a:lnTo>
                  <a:pt x="1728215" y="29845"/>
                </a:lnTo>
                <a:lnTo>
                  <a:pt x="1727893" y="30328"/>
                </a:lnTo>
                <a:lnTo>
                  <a:pt x="1727831" y="30734"/>
                </a:lnTo>
                <a:lnTo>
                  <a:pt x="1728450" y="31368"/>
                </a:lnTo>
                <a:lnTo>
                  <a:pt x="1736502" y="30480"/>
                </a:lnTo>
                <a:lnTo>
                  <a:pt x="1744365" y="28829"/>
                </a:lnTo>
                <a:close/>
              </a:path>
              <a:path w="2334259" h="42544">
                <a:moveTo>
                  <a:pt x="43749" y="31115"/>
                </a:moveTo>
                <a:lnTo>
                  <a:pt x="43065" y="31115"/>
                </a:lnTo>
                <a:lnTo>
                  <a:pt x="43135" y="31252"/>
                </a:lnTo>
                <a:lnTo>
                  <a:pt x="43749" y="31115"/>
                </a:lnTo>
                <a:close/>
              </a:path>
              <a:path w="2334259" h="42544">
                <a:moveTo>
                  <a:pt x="1907524" y="30818"/>
                </a:moveTo>
                <a:lnTo>
                  <a:pt x="1906579" y="30912"/>
                </a:lnTo>
                <a:lnTo>
                  <a:pt x="1907832" y="31242"/>
                </a:lnTo>
                <a:lnTo>
                  <a:pt x="1907524" y="30818"/>
                </a:lnTo>
                <a:close/>
              </a:path>
              <a:path w="2334259" h="42544">
                <a:moveTo>
                  <a:pt x="2215006" y="29845"/>
                </a:moveTo>
                <a:lnTo>
                  <a:pt x="2212368" y="30411"/>
                </a:lnTo>
                <a:lnTo>
                  <a:pt x="2212200" y="30861"/>
                </a:lnTo>
                <a:lnTo>
                  <a:pt x="2214508" y="31171"/>
                </a:lnTo>
                <a:lnTo>
                  <a:pt x="2215006" y="29845"/>
                </a:lnTo>
                <a:close/>
              </a:path>
              <a:path w="2334259" h="42544">
                <a:moveTo>
                  <a:pt x="276993" y="29971"/>
                </a:moveTo>
                <a:lnTo>
                  <a:pt x="276656" y="30099"/>
                </a:lnTo>
                <a:lnTo>
                  <a:pt x="275281" y="30328"/>
                </a:lnTo>
                <a:lnTo>
                  <a:pt x="278015" y="31115"/>
                </a:lnTo>
                <a:lnTo>
                  <a:pt x="276993" y="29971"/>
                </a:lnTo>
                <a:close/>
              </a:path>
              <a:path w="2334259" h="42544">
                <a:moveTo>
                  <a:pt x="2212628" y="29718"/>
                </a:moveTo>
                <a:lnTo>
                  <a:pt x="2209355" y="29718"/>
                </a:lnTo>
                <a:lnTo>
                  <a:pt x="2209685" y="30988"/>
                </a:lnTo>
                <a:lnTo>
                  <a:pt x="2212368" y="30411"/>
                </a:lnTo>
                <a:lnTo>
                  <a:pt x="2212628" y="29718"/>
                </a:lnTo>
                <a:close/>
              </a:path>
              <a:path w="2334259" h="42544">
                <a:moveTo>
                  <a:pt x="1946435" y="26162"/>
                </a:moveTo>
                <a:lnTo>
                  <a:pt x="1895687" y="26162"/>
                </a:lnTo>
                <a:lnTo>
                  <a:pt x="1904415" y="26543"/>
                </a:lnTo>
                <a:lnTo>
                  <a:pt x="1907524" y="30818"/>
                </a:lnTo>
                <a:lnTo>
                  <a:pt x="1910908" y="30480"/>
                </a:lnTo>
                <a:lnTo>
                  <a:pt x="1923783" y="28702"/>
                </a:lnTo>
                <a:lnTo>
                  <a:pt x="1936553" y="27305"/>
                </a:lnTo>
                <a:lnTo>
                  <a:pt x="1948941" y="27178"/>
                </a:lnTo>
                <a:lnTo>
                  <a:pt x="1945944" y="26543"/>
                </a:lnTo>
                <a:lnTo>
                  <a:pt x="1946435" y="26162"/>
                </a:lnTo>
                <a:close/>
              </a:path>
              <a:path w="2334259" h="42544">
                <a:moveTo>
                  <a:pt x="2254460" y="28194"/>
                </a:moveTo>
                <a:lnTo>
                  <a:pt x="2221369" y="28194"/>
                </a:lnTo>
                <a:lnTo>
                  <a:pt x="2231102" y="29591"/>
                </a:lnTo>
                <a:lnTo>
                  <a:pt x="2241709" y="30607"/>
                </a:lnTo>
                <a:lnTo>
                  <a:pt x="2252929" y="28575"/>
                </a:lnTo>
                <a:lnTo>
                  <a:pt x="2254460" y="28194"/>
                </a:lnTo>
                <a:close/>
              </a:path>
              <a:path w="2334259" h="42544">
                <a:moveTo>
                  <a:pt x="1997166" y="26797"/>
                </a:moveTo>
                <a:lnTo>
                  <a:pt x="1966150" y="26797"/>
                </a:lnTo>
                <a:lnTo>
                  <a:pt x="1964143" y="27305"/>
                </a:lnTo>
                <a:lnTo>
                  <a:pt x="1963521" y="30480"/>
                </a:lnTo>
                <a:lnTo>
                  <a:pt x="1964054" y="29718"/>
                </a:lnTo>
                <a:lnTo>
                  <a:pt x="1975123" y="29718"/>
                </a:lnTo>
                <a:lnTo>
                  <a:pt x="1981619" y="29083"/>
                </a:lnTo>
                <a:lnTo>
                  <a:pt x="1997166" y="26797"/>
                </a:lnTo>
                <a:close/>
              </a:path>
              <a:path w="2334259" h="42544">
                <a:moveTo>
                  <a:pt x="545774" y="30099"/>
                </a:moveTo>
                <a:lnTo>
                  <a:pt x="415810" y="30099"/>
                </a:lnTo>
                <a:lnTo>
                  <a:pt x="411416" y="30353"/>
                </a:lnTo>
                <a:lnTo>
                  <a:pt x="545737" y="30353"/>
                </a:lnTo>
                <a:lnTo>
                  <a:pt x="545774" y="30099"/>
                </a:lnTo>
                <a:close/>
              </a:path>
              <a:path w="2334259" h="42544">
                <a:moveTo>
                  <a:pt x="1786643" y="30226"/>
                </a:moveTo>
                <a:lnTo>
                  <a:pt x="1778812" y="30226"/>
                </a:lnTo>
                <a:lnTo>
                  <a:pt x="1786394" y="30353"/>
                </a:lnTo>
                <a:lnTo>
                  <a:pt x="1786643" y="30226"/>
                </a:lnTo>
                <a:close/>
              </a:path>
              <a:path w="2334259" h="42544">
                <a:moveTo>
                  <a:pt x="1801459" y="26924"/>
                </a:moveTo>
                <a:lnTo>
                  <a:pt x="1793112" y="26924"/>
                </a:lnTo>
                <a:lnTo>
                  <a:pt x="1799628" y="28448"/>
                </a:lnTo>
                <a:lnTo>
                  <a:pt x="1793989" y="30353"/>
                </a:lnTo>
                <a:lnTo>
                  <a:pt x="1808213" y="29464"/>
                </a:lnTo>
                <a:lnTo>
                  <a:pt x="1800148" y="27686"/>
                </a:lnTo>
                <a:lnTo>
                  <a:pt x="1801459" y="26924"/>
                </a:lnTo>
                <a:close/>
              </a:path>
              <a:path w="2334259" h="42544">
                <a:moveTo>
                  <a:pt x="2320521" y="25654"/>
                </a:moveTo>
                <a:lnTo>
                  <a:pt x="2320035" y="25654"/>
                </a:lnTo>
                <a:lnTo>
                  <a:pt x="2321661" y="27813"/>
                </a:lnTo>
                <a:lnTo>
                  <a:pt x="2316340" y="28956"/>
                </a:lnTo>
                <a:lnTo>
                  <a:pt x="2314181" y="30353"/>
                </a:lnTo>
                <a:lnTo>
                  <a:pt x="2321064" y="29337"/>
                </a:lnTo>
                <a:lnTo>
                  <a:pt x="2322732" y="29182"/>
                </a:lnTo>
                <a:lnTo>
                  <a:pt x="2320745" y="26289"/>
                </a:lnTo>
                <a:lnTo>
                  <a:pt x="2320624" y="26035"/>
                </a:lnTo>
                <a:lnTo>
                  <a:pt x="2320521" y="25654"/>
                </a:lnTo>
                <a:close/>
              </a:path>
              <a:path w="2334259" h="42544">
                <a:moveTo>
                  <a:pt x="2065760" y="22733"/>
                </a:moveTo>
                <a:lnTo>
                  <a:pt x="1828584" y="22733"/>
                </a:lnTo>
                <a:lnTo>
                  <a:pt x="1834184" y="24003"/>
                </a:lnTo>
                <a:lnTo>
                  <a:pt x="1835523" y="25400"/>
                </a:lnTo>
                <a:lnTo>
                  <a:pt x="1835554" y="25654"/>
                </a:lnTo>
                <a:lnTo>
                  <a:pt x="1833215" y="28915"/>
                </a:lnTo>
                <a:lnTo>
                  <a:pt x="1833122" y="29337"/>
                </a:lnTo>
                <a:lnTo>
                  <a:pt x="1833956" y="30226"/>
                </a:lnTo>
                <a:lnTo>
                  <a:pt x="1837664" y="26289"/>
                </a:lnTo>
                <a:lnTo>
                  <a:pt x="1854846" y="26289"/>
                </a:lnTo>
                <a:lnTo>
                  <a:pt x="1854870" y="25901"/>
                </a:lnTo>
                <a:lnTo>
                  <a:pt x="1856422" y="24892"/>
                </a:lnTo>
                <a:lnTo>
                  <a:pt x="1948071" y="24892"/>
                </a:lnTo>
                <a:lnTo>
                  <a:pt x="1948889" y="24257"/>
                </a:lnTo>
                <a:lnTo>
                  <a:pt x="2097138" y="24257"/>
                </a:lnTo>
                <a:lnTo>
                  <a:pt x="2098025" y="23495"/>
                </a:lnTo>
                <a:lnTo>
                  <a:pt x="2065959" y="23495"/>
                </a:lnTo>
                <a:lnTo>
                  <a:pt x="2065760" y="22733"/>
                </a:lnTo>
                <a:close/>
              </a:path>
              <a:path w="2334259" h="42544">
                <a:moveTo>
                  <a:pt x="2319917" y="21209"/>
                </a:moveTo>
                <a:lnTo>
                  <a:pt x="2313143" y="21844"/>
                </a:lnTo>
                <a:lnTo>
                  <a:pt x="2305563" y="23876"/>
                </a:lnTo>
                <a:lnTo>
                  <a:pt x="2303285" y="24158"/>
                </a:lnTo>
                <a:lnTo>
                  <a:pt x="2307158" y="25273"/>
                </a:lnTo>
                <a:lnTo>
                  <a:pt x="2306015" y="26670"/>
                </a:lnTo>
                <a:lnTo>
                  <a:pt x="2304567" y="28829"/>
                </a:lnTo>
                <a:lnTo>
                  <a:pt x="2302141" y="30226"/>
                </a:lnTo>
                <a:lnTo>
                  <a:pt x="2308059" y="29083"/>
                </a:lnTo>
                <a:lnTo>
                  <a:pt x="2313901" y="26797"/>
                </a:lnTo>
                <a:lnTo>
                  <a:pt x="2320035" y="25654"/>
                </a:lnTo>
                <a:lnTo>
                  <a:pt x="2320521" y="25654"/>
                </a:lnTo>
                <a:lnTo>
                  <a:pt x="2320315" y="24892"/>
                </a:lnTo>
                <a:lnTo>
                  <a:pt x="2324684" y="24130"/>
                </a:lnTo>
                <a:lnTo>
                  <a:pt x="2319917" y="21209"/>
                </a:lnTo>
                <a:close/>
              </a:path>
              <a:path w="2334259" h="42544">
                <a:moveTo>
                  <a:pt x="546177" y="27305"/>
                </a:moveTo>
                <a:lnTo>
                  <a:pt x="425996" y="27305"/>
                </a:lnTo>
                <a:lnTo>
                  <a:pt x="427799" y="27432"/>
                </a:lnTo>
                <a:lnTo>
                  <a:pt x="426821" y="28194"/>
                </a:lnTo>
                <a:lnTo>
                  <a:pt x="431037" y="28956"/>
                </a:lnTo>
                <a:lnTo>
                  <a:pt x="433692" y="29972"/>
                </a:lnTo>
                <a:lnTo>
                  <a:pt x="545792" y="29972"/>
                </a:lnTo>
                <a:lnTo>
                  <a:pt x="546177" y="27305"/>
                </a:lnTo>
                <a:close/>
              </a:path>
              <a:path w="2334259" h="42544">
                <a:moveTo>
                  <a:pt x="1975123" y="29718"/>
                </a:moveTo>
                <a:lnTo>
                  <a:pt x="1964054" y="29718"/>
                </a:lnTo>
                <a:lnTo>
                  <a:pt x="1972529" y="29971"/>
                </a:lnTo>
                <a:lnTo>
                  <a:pt x="1975123" y="29718"/>
                </a:lnTo>
                <a:close/>
              </a:path>
              <a:path w="2334259" h="42544">
                <a:moveTo>
                  <a:pt x="2162778" y="28194"/>
                </a:moveTo>
                <a:lnTo>
                  <a:pt x="2153259" y="28194"/>
                </a:lnTo>
                <a:lnTo>
                  <a:pt x="2164499" y="29972"/>
                </a:lnTo>
                <a:lnTo>
                  <a:pt x="2161628" y="28956"/>
                </a:lnTo>
                <a:lnTo>
                  <a:pt x="2162778" y="28194"/>
                </a:lnTo>
                <a:close/>
              </a:path>
              <a:path w="2334259" h="42544">
                <a:moveTo>
                  <a:pt x="2325609" y="28915"/>
                </a:moveTo>
                <a:lnTo>
                  <a:pt x="2322732" y="29182"/>
                </a:lnTo>
                <a:lnTo>
                  <a:pt x="2323275" y="29971"/>
                </a:lnTo>
                <a:lnTo>
                  <a:pt x="2325609" y="28915"/>
                </a:lnTo>
                <a:close/>
              </a:path>
              <a:path w="2334259" h="42544">
                <a:moveTo>
                  <a:pt x="285378" y="26797"/>
                </a:moveTo>
                <a:lnTo>
                  <a:pt x="274154" y="26797"/>
                </a:lnTo>
                <a:lnTo>
                  <a:pt x="276993" y="29971"/>
                </a:lnTo>
                <a:lnTo>
                  <a:pt x="285378" y="26797"/>
                </a:lnTo>
                <a:close/>
              </a:path>
              <a:path w="2334259" h="42544">
                <a:moveTo>
                  <a:pt x="2099432" y="25781"/>
                </a:moveTo>
                <a:lnTo>
                  <a:pt x="2075421" y="25781"/>
                </a:lnTo>
                <a:lnTo>
                  <a:pt x="2089988" y="28321"/>
                </a:lnTo>
                <a:lnTo>
                  <a:pt x="2087676" y="28321"/>
                </a:lnTo>
                <a:lnTo>
                  <a:pt x="2084489" y="29845"/>
                </a:lnTo>
                <a:lnTo>
                  <a:pt x="2086317" y="29845"/>
                </a:lnTo>
                <a:lnTo>
                  <a:pt x="2102726" y="28321"/>
                </a:lnTo>
                <a:lnTo>
                  <a:pt x="2101978" y="26543"/>
                </a:lnTo>
                <a:lnTo>
                  <a:pt x="2100579" y="26543"/>
                </a:lnTo>
                <a:lnTo>
                  <a:pt x="2099432" y="25781"/>
                </a:lnTo>
                <a:close/>
              </a:path>
              <a:path w="2334259" h="42544">
                <a:moveTo>
                  <a:pt x="2026560" y="28575"/>
                </a:moveTo>
                <a:lnTo>
                  <a:pt x="2018550" y="28575"/>
                </a:lnTo>
                <a:lnTo>
                  <a:pt x="2025599" y="29337"/>
                </a:lnTo>
                <a:lnTo>
                  <a:pt x="2026560" y="28575"/>
                </a:lnTo>
                <a:close/>
              </a:path>
              <a:path w="2334259" h="42544">
                <a:moveTo>
                  <a:pt x="1865780" y="25654"/>
                </a:moveTo>
                <a:lnTo>
                  <a:pt x="1858403" y="25654"/>
                </a:lnTo>
                <a:lnTo>
                  <a:pt x="1861921" y="26670"/>
                </a:lnTo>
                <a:lnTo>
                  <a:pt x="1862302" y="27051"/>
                </a:lnTo>
                <a:lnTo>
                  <a:pt x="1862393" y="27305"/>
                </a:lnTo>
                <a:lnTo>
                  <a:pt x="1861858" y="29210"/>
                </a:lnTo>
                <a:lnTo>
                  <a:pt x="1865993" y="28575"/>
                </a:lnTo>
                <a:lnTo>
                  <a:pt x="1865771" y="27051"/>
                </a:lnTo>
                <a:lnTo>
                  <a:pt x="1865780" y="25654"/>
                </a:lnTo>
                <a:close/>
              </a:path>
              <a:path w="2334259" h="42544">
                <a:moveTo>
                  <a:pt x="2029759" y="25908"/>
                </a:moveTo>
                <a:lnTo>
                  <a:pt x="2003450" y="25908"/>
                </a:lnTo>
                <a:lnTo>
                  <a:pt x="2001380" y="27686"/>
                </a:lnTo>
                <a:lnTo>
                  <a:pt x="2007908" y="29210"/>
                </a:lnTo>
                <a:lnTo>
                  <a:pt x="2018550" y="28575"/>
                </a:lnTo>
                <a:lnTo>
                  <a:pt x="2026560" y="28575"/>
                </a:lnTo>
                <a:lnTo>
                  <a:pt x="2027681" y="27686"/>
                </a:lnTo>
                <a:lnTo>
                  <a:pt x="2031475" y="27686"/>
                </a:lnTo>
                <a:lnTo>
                  <a:pt x="2029759" y="25908"/>
                </a:lnTo>
                <a:close/>
              </a:path>
              <a:path w="2334259" h="42544">
                <a:moveTo>
                  <a:pt x="1854846" y="26289"/>
                </a:moveTo>
                <a:lnTo>
                  <a:pt x="1837664" y="26289"/>
                </a:lnTo>
                <a:lnTo>
                  <a:pt x="1851736" y="29083"/>
                </a:lnTo>
                <a:lnTo>
                  <a:pt x="1854846" y="26289"/>
                </a:lnTo>
                <a:close/>
              </a:path>
              <a:path w="2334259" h="42544">
                <a:moveTo>
                  <a:pt x="2331935" y="24384"/>
                </a:moveTo>
                <a:lnTo>
                  <a:pt x="2331021" y="26670"/>
                </a:lnTo>
                <a:lnTo>
                  <a:pt x="2329167" y="27305"/>
                </a:lnTo>
                <a:lnTo>
                  <a:pt x="2325609" y="28915"/>
                </a:lnTo>
                <a:lnTo>
                  <a:pt x="2332012" y="28321"/>
                </a:lnTo>
                <a:lnTo>
                  <a:pt x="2334145" y="25019"/>
                </a:lnTo>
                <a:lnTo>
                  <a:pt x="2331935" y="24384"/>
                </a:lnTo>
                <a:close/>
              </a:path>
              <a:path w="2334259" h="42544">
                <a:moveTo>
                  <a:pt x="1948071" y="24892"/>
                </a:moveTo>
                <a:lnTo>
                  <a:pt x="1856422" y="24892"/>
                </a:lnTo>
                <a:lnTo>
                  <a:pt x="1854860" y="26289"/>
                </a:lnTo>
                <a:lnTo>
                  <a:pt x="1854771" y="28321"/>
                </a:lnTo>
                <a:lnTo>
                  <a:pt x="1855292" y="28829"/>
                </a:lnTo>
                <a:lnTo>
                  <a:pt x="1858403" y="25654"/>
                </a:lnTo>
                <a:lnTo>
                  <a:pt x="1865780" y="25654"/>
                </a:lnTo>
                <a:lnTo>
                  <a:pt x="1865805" y="25273"/>
                </a:lnTo>
                <a:lnTo>
                  <a:pt x="1947580" y="25273"/>
                </a:lnTo>
                <a:lnTo>
                  <a:pt x="1948071" y="24892"/>
                </a:lnTo>
                <a:close/>
              </a:path>
              <a:path w="2334259" h="42544">
                <a:moveTo>
                  <a:pt x="2098859" y="25400"/>
                </a:moveTo>
                <a:lnTo>
                  <a:pt x="2029269" y="25400"/>
                </a:lnTo>
                <a:lnTo>
                  <a:pt x="2045207" y="28829"/>
                </a:lnTo>
                <a:lnTo>
                  <a:pt x="2060543" y="27432"/>
                </a:lnTo>
                <a:lnTo>
                  <a:pt x="2075421" y="25781"/>
                </a:lnTo>
                <a:lnTo>
                  <a:pt x="2099432" y="25781"/>
                </a:lnTo>
                <a:lnTo>
                  <a:pt x="2098859" y="25400"/>
                </a:lnTo>
                <a:close/>
              </a:path>
              <a:path w="2334259" h="42544">
                <a:moveTo>
                  <a:pt x="2193766" y="19431"/>
                </a:moveTo>
                <a:lnTo>
                  <a:pt x="2145258" y="19431"/>
                </a:lnTo>
                <a:lnTo>
                  <a:pt x="2151265" y="22733"/>
                </a:lnTo>
                <a:lnTo>
                  <a:pt x="2148446" y="23749"/>
                </a:lnTo>
                <a:lnTo>
                  <a:pt x="2144394" y="23749"/>
                </a:lnTo>
                <a:lnTo>
                  <a:pt x="2141575" y="24638"/>
                </a:lnTo>
                <a:lnTo>
                  <a:pt x="2148116" y="28702"/>
                </a:lnTo>
                <a:lnTo>
                  <a:pt x="2148865" y="27686"/>
                </a:lnTo>
                <a:lnTo>
                  <a:pt x="2163544" y="27686"/>
                </a:lnTo>
                <a:lnTo>
                  <a:pt x="2167950" y="24765"/>
                </a:lnTo>
                <a:lnTo>
                  <a:pt x="2174600" y="24003"/>
                </a:lnTo>
                <a:lnTo>
                  <a:pt x="2181790" y="23876"/>
                </a:lnTo>
                <a:lnTo>
                  <a:pt x="2189733" y="21463"/>
                </a:lnTo>
                <a:lnTo>
                  <a:pt x="2244306" y="21463"/>
                </a:lnTo>
                <a:lnTo>
                  <a:pt x="2243894" y="20955"/>
                </a:lnTo>
                <a:lnTo>
                  <a:pt x="2197239" y="20955"/>
                </a:lnTo>
                <a:lnTo>
                  <a:pt x="2193766" y="19431"/>
                </a:lnTo>
                <a:close/>
              </a:path>
              <a:path w="2334259" h="42544">
                <a:moveTo>
                  <a:pt x="2163544" y="27686"/>
                </a:moveTo>
                <a:lnTo>
                  <a:pt x="2148865" y="27686"/>
                </a:lnTo>
                <a:lnTo>
                  <a:pt x="2153729" y="28321"/>
                </a:lnTo>
                <a:lnTo>
                  <a:pt x="2153259" y="28194"/>
                </a:lnTo>
                <a:lnTo>
                  <a:pt x="2162778" y="28194"/>
                </a:lnTo>
                <a:lnTo>
                  <a:pt x="2163544" y="27686"/>
                </a:lnTo>
                <a:close/>
              </a:path>
              <a:path w="2334259" h="42544">
                <a:moveTo>
                  <a:pt x="271246" y="25908"/>
                </a:moveTo>
                <a:lnTo>
                  <a:pt x="271043" y="27178"/>
                </a:lnTo>
                <a:lnTo>
                  <a:pt x="269874" y="28067"/>
                </a:lnTo>
                <a:lnTo>
                  <a:pt x="274154" y="26797"/>
                </a:lnTo>
                <a:lnTo>
                  <a:pt x="285378" y="26797"/>
                </a:lnTo>
                <a:lnTo>
                  <a:pt x="286384" y="26416"/>
                </a:lnTo>
                <a:lnTo>
                  <a:pt x="1677460" y="26416"/>
                </a:lnTo>
                <a:lnTo>
                  <a:pt x="1679088" y="26035"/>
                </a:lnTo>
                <a:lnTo>
                  <a:pt x="273761" y="26035"/>
                </a:lnTo>
                <a:lnTo>
                  <a:pt x="271246" y="25908"/>
                </a:lnTo>
                <a:close/>
              </a:path>
              <a:path w="2334259" h="42544">
                <a:moveTo>
                  <a:pt x="2031475" y="27686"/>
                </a:moveTo>
                <a:lnTo>
                  <a:pt x="2027681" y="27686"/>
                </a:lnTo>
                <a:lnTo>
                  <a:pt x="2031720" y="27940"/>
                </a:lnTo>
                <a:lnTo>
                  <a:pt x="2031475" y="27686"/>
                </a:lnTo>
                <a:close/>
              </a:path>
              <a:path w="2334259" h="42544">
                <a:moveTo>
                  <a:pt x="2298560" y="24511"/>
                </a:moveTo>
                <a:lnTo>
                  <a:pt x="2295232" y="24511"/>
                </a:lnTo>
                <a:lnTo>
                  <a:pt x="2293962" y="25654"/>
                </a:lnTo>
                <a:lnTo>
                  <a:pt x="2295270" y="26543"/>
                </a:lnTo>
                <a:lnTo>
                  <a:pt x="2297175" y="27940"/>
                </a:lnTo>
                <a:lnTo>
                  <a:pt x="2302192" y="27559"/>
                </a:lnTo>
                <a:lnTo>
                  <a:pt x="2301091" y="24765"/>
                </a:lnTo>
                <a:lnTo>
                  <a:pt x="2298382" y="24765"/>
                </a:lnTo>
                <a:lnTo>
                  <a:pt x="2298560" y="24511"/>
                </a:lnTo>
                <a:close/>
              </a:path>
              <a:path w="2334259" h="42544">
                <a:moveTo>
                  <a:pt x="2132141" y="21082"/>
                </a:moveTo>
                <a:lnTo>
                  <a:pt x="2107920" y="21082"/>
                </a:lnTo>
                <a:lnTo>
                  <a:pt x="2100541" y="23114"/>
                </a:lnTo>
                <a:lnTo>
                  <a:pt x="2107971" y="25781"/>
                </a:lnTo>
                <a:lnTo>
                  <a:pt x="2111159" y="27432"/>
                </a:lnTo>
                <a:lnTo>
                  <a:pt x="2110625" y="26543"/>
                </a:lnTo>
                <a:lnTo>
                  <a:pt x="2111717" y="25527"/>
                </a:lnTo>
                <a:lnTo>
                  <a:pt x="2111451" y="24638"/>
                </a:lnTo>
                <a:lnTo>
                  <a:pt x="2116486" y="24638"/>
                </a:lnTo>
                <a:lnTo>
                  <a:pt x="2118809" y="21844"/>
                </a:lnTo>
                <a:lnTo>
                  <a:pt x="2130632" y="21844"/>
                </a:lnTo>
                <a:lnTo>
                  <a:pt x="2132141" y="21082"/>
                </a:lnTo>
                <a:close/>
              </a:path>
              <a:path w="2334259" h="42544">
                <a:moveTo>
                  <a:pt x="1947580" y="25273"/>
                </a:moveTo>
                <a:lnTo>
                  <a:pt x="1865805" y="25273"/>
                </a:lnTo>
                <a:lnTo>
                  <a:pt x="1871040" y="25781"/>
                </a:lnTo>
                <a:lnTo>
                  <a:pt x="1870062" y="26035"/>
                </a:lnTo>
                <a:lnTo>
                  <a:pt x="1870532" y="26543"/>
                </a:lnTo>
                <a:lnTo>
                  <a:pt x="1868487" y="26924"/>
                </a:lnTo>
                <a:lnTo>
                  <a:pt x="1877787" y="27305"/>
                </a:lnTo>
                <a:lnTo>
                  <a:pt x="1886832" y="26670"/>
                </a:lnTo>
                <a:lnTo>
                  <a:pt x="1895687" y="26162"/>
                </a:lnTo>
                <a:lnTo>
                  <a:pt x="1946435" y="26162"/>
                </a:lnTo>
                <a:lnTo>
                  <a:pt x="1947580" y="25273"/>
                </a:lnTo>
                <a:close/>
              </a:path>
              <a:path w="2334259" h="42544">
                <a:moveTo>
                  <a:pt x="2097138" y="24257"/>
                </a:moveTo>
                <a:lnTo>
                  <a:pt x="1948889" y="24257"/>
                </a:lnTo>
                <a:lnTo>
                  <a:pt x="1953814" y="25400"/>
                </a:lnTo>
                <a:lnTo>
                  <a:pt x="1959855" y="27178"/>
                </a:lnTo>
                <a:lnTo>
                  <a:pt x="1966150" y="26797"/>
                </a:lnTo>
                <a:lnTo>
                  <a:pt x="1997166" y="26797"/>
                </a:lnTo>
                <a:lnTo>
                  <a:pt x="2003450" y="25908"/>
                </a:lnTo>
                <a:lnTo>
                  <a:pt x="2029759" y="25908"/>
                </a:lnTo>
                <a:lnTo>
                  <a:pt x="2029269" y="25400"/>
                </a:lnTo>
                <a:lnTo>
                  <a:pt x="2098859" y="25400"/>
                </a:lnTo>
                <a:lnTo>
                  <a:pt x="2097138" y="24257"/>
                </a:lnTo>
                <a:close/>
              </a:path>
              <a:path w="2334259" h="42544">
                <a:moveTo>
                  <a:pt x="2244306" y="21463"/>
                </a:moveTo>
                <a:lnTo>
                  <a:pt x="2189733" y="21463"/>
                </a:lnTo>
                <a:lnTo>
                  <a:pt x="2178862" y="26924"/>
                </a:lnTo>
                <a:lnTo>
                  <a:pt x="2187930" y="24638"/>
                </a:lnTo>
                <a:lnTo>
                  <a:pt x="2265949" y="24638"/>
                </a:lnTo>
                <a:lnTo>
                  <a:pt x="2268859" y="23495"/>
                </a:lnTo>
                <a:lnTo>
                  <a:pt x="2245956" y="23495"/>
                </a:lnTo>
                <a:lnTo>
                  <a:pt x="2244306" y="21463"/>
                </a:lnTo>
                <a:close/>
              </a:path>
              <a:path w="2334259" h="42544">
                <a:moveTo>
                  <a:pt x="2101443" y="25273"/>
                </a:moveTo>
                <a:lnTo>
                  <a:pt x="2100579" y="26543"/>
                </a:lnTo>
                <a:lnTo>
                  <a:pt x="2101978" y="26543"/>
                </a:lnTo>
                <a:lnTo>
                  <a:pt x="2101443" y="25273"/>
                </a:lnTo>
                <a:close/>
              </a:path>
              <a:path w="2334259" h="42544">
                <a:moveTo>
                  <a:pt x="1856422" y="24892"/>
                </a:moveTo>
                <a:lnTo>
                  <a:pt x="1854870" y="25901"/>
                </a:lnTo>
                <a:lnTo>
                  <a:pt x="1854845" y="26301"/>
                </a:lnTo>
                <a:lnTo>
                  <a:pt x="1856422" y="24892"/>
                </a:lnTo>
                <a:close/>
              </a:path>
              <a:path w="2334259" h="42544">
                <a:moveTo>
                  <a:pt x="2287141" y="19939"/>
                </a:moveTo>
                <a:lnTo>
                  <a:pt x="2280704" y="19939"/>
                </a:lnTo>
                <a:lnTo>
                  <a:pt x="2284818" y="21971"/>
                </a:lnTo>
                <a:lnTo>
                  <a:pt x="2277325" y="24511"/>
                </a:lnTo>
                <a:lnTo>
                  <a:pt x="2283980" y="26289"/>
                </a:lnTo>
                <a:lnTo>
                  <a:pt x="2288988" y="25901"/>
                </a:lnTo>
                <a:lnTo>
                  <a:pt x="2295232" y="24511"/>
                </a:lnTo>
                <a:lnTo>
                  <a:pt x="2298560" y="24511"/>
                </a:lnTo>
                <a:lnTo>
                  <a:pt x="2299006" y="23876"/>
                </a:lnTo>
                <a:lnTo>
                  <a:pt x="2293023" y="23876"/>
                </a:lnTo>
                <a:lnTo>
                  <a:pt x="2291105" y="22606"/>
                </a:lnTo>
                <a:lnTo>
                  <a:pt x="2290287" y="20701"/>
                </a:lnTo>
                <a:lnTo>
                  <a:pt x="2288552" y="20701"/>
                </a:lnTo>
                <a:lnTo>
                  <a:pt x="2287141" y="19939"/>
                </a:lnTo>
                <a:close/>
              </a:path>
              <a:path w="2334259" h="42544">
                <a:moveTo>
                  <a:pt x="1804810" y="22860"/>
                </a:moveTo>
                <a:lnTo>
                  <a:pt x="272224" y="22860"/>
                </a:lnTo>
                <a:lnTo>
                  <a:pt x="273761" y="26035"/>
                </a:lnTo>
                <a:lnTo>
                  <a:pt x="1679088" y="26035"/>
                </a:lnTo>
                <a:lnTo>
                  <a:pt x="1682343" y="25273"/>
                </a:lnTo>
                <a:lnTo>
                  <a:pt x="1682902" y="23241"/>
                </a:lnTo>
                <a:lnTo>
                  <a:pt x="1804504" y="23241"/>
                </a:lnTo>
                <a:lnTo>
                  <a:pt x="1804810" y="22860"/>
                </a:lnTo>
                <a:close/>
              </a:path>
              <a:path w="2334259" h="42544">
                <a:moveTo>
                  <a:pt x="2116486" y="24638"/>
                </a:moveTo>
                <a:lnTo>
                  <a:pt x="2111451" y="24638"/>
                </a:lnTo>
                <a:lnTo>
                  <a:pt x="2115480" y="26035"/>
                </a:lnTo>
                <a:lnTo>
                  <a:pt x="2116486" y="24638"/>
                </a:lnTo>
                <a:close/>
              </a:path>
              <a:path w="2334259" h="42544">
                <a:moveTo>
                  <a:pt x="1820980" y="25901"/>
                </a:moveTo>
                <a:close/>
              </a:path>
              <a:path w="2334259" h="42544">
                <a:moveTo>
                  <a:pt x="1827669" y="23114"/>
                </a:moveTo>
                <a:lnTo>
                  <a:pt x="1817027" y="23114"/>
                </a:lnTo>
                <a:lnTo>
                  <a:pt x="1820980" y="25901"/>
                </a:lnTo>
                <a:lnTo>
                  <a:pt x="1827669" y="23114"/>
                </a:lnTo>
                <a:close/>
              </a:path>
              <a:path w="2334259" h="42544">
                <a:moveTo>
                  <a:pt x="2132456" y="22987"/>
                </a:moveTo>
                <a:lnTo>
                  <a:pt x="2132164" y="25781"/>
                </a:lnTo>
                <a:lnTo>
                  <a:pt x="2138794" y="25654"/>
                </a:lnTo>
                <a:lnTo>
                  <a:pt x="2139717" y="24765"/>
                </a:lnTo>
                <a:lnTo>
                  <a:pt x="2139086" y="24765"/>
                </a:lnTo>
                <a:lnTo>
                  <a:pt x="2132456" y="22987"/>
                </a:lnTo>
                <a:close/>
              </a:path>
              <a:path w="2334259" h="42544">
                <a:moveTo>
                  <a:pt x="2143675" y="20955"/>
                </a:moveTo>
                <a:lnTo>
                  <a:pt x="2132393" y="20955"/>
                </a:lnTo>
                <a:lnTo>
                  <a:pt x="2137117" y="21463"/>
                </a:lnTo>
                <a:lnTo>
                  <a:pt x="2139086" y="24765"/>
                </a:lnTo>
                <a:lnTo>
                  <a:pt x="2139717" y="24765"/>
                </a:lnTo>
                <a:lnTo>
                  <a:pt x="2143675" y="20955"/>
                </a:lnTo>
                <a:close/>
              </a:path>
              <a:path w="2334259" h="42544">
                <a:moveTo>
                  <a:pt x="2300965" y="24445"/>
                </a:moveTo>
                <a:lnTo>
                  <a:pt x="2298382" y="24765"/>
                </a:lnTo>
                <a:lnTo>
                  <a:pt x="2301091" y="24765"/>
                </a:lnTo>
                <a:lnTo>
                  <a:pt x="2300965" y="24445"/>
                </a:lnTo>
                <a:close/>
              </a:path>
              <a:path w="2334259" h="42544">
                <a:moveTo>
                  <a:pt x="2300541" y="23368"/>
                </a:moveTo>
                <a:lnTo>
                  <a:pt x="2300965" y="24445"/>
                </a:lnTo>
                <a:lnTo>
                  <a:pt x="2303285" y="24158"/>
                </a:lnTo>
                <a:lnTo>
                  <a:pt x="2300541" y="23368"/>
                </a:lnTo>
                <a:close/>
              </a:path>
              <a:path w="2334259" h="42544">
                <a:moveTo>
                  <a:pt x="2332240" y="23622"/>
                </a:moveTo>
                <a:lnTo>
                  <a:pt x="2329726" y="23749"/>
                </a:lnTo>
                <a:lnTo>
                  <a:pt x="2331935" y="24384"/>
                </a:lnTo>
                <a:lnTo>
                  <a:pt x="2332240" y="23622"/>
                </a:lnTo>
                <a:close/>
              </a:path>
              <a:path w="2334259" h="42544">
                <a:moveTo>
                  <a:pt x="2302040" y="19558"/>
                </a:moveTo>
                <a:lnTo>
                  <a:pt x="2293023" y="23876"/>
                </a:lnTo>
                <a:lnTo>
                  <a:pt x="2299006" y="23876"/>
                </a:lnTo>
                <a:lnTo>
                  <a:pt x="2302040" y="19558"/>
                </a:lnTo>
                <a:close/>
              </a:path>
              <a:path w="2334259" h="42544">
                <a:moveTo>
                  <a:pt x="2130632" y="21844"/>
                </a:moveTo>
                <a:lnTo>
                  <a:pt x="2118809" y="21844"/>
                </a:lnTo>
                <a:lnTo>
                  <a:pt x="2124595" y="22225"/>
                </a:lnTo>
                <a:lnTo>
                  <a:pt x="2123973" y="23749"/>
                </a:lnTo>
                <a:lnTo>
                  <a:pt x="2128367" y="22987"/>
                </a:lnTo>
                <a:lnTo>
                  <a:pt x="2130632" y="21844"/>
                </a:lnTo>
                <a:close/>
              </a:path>
              <a:path w="2334259" h="42544">
                <a:moveTo>
                  <a:pt x="1828279" y="22860"/>
                </a:moveTo>
                <a:lnTo>
                  <a:pt x="1804810" y="22860"/>
                </a:lnTo>
                <a:lnTo>
                  <a:pt x="1809445" y="22987"/>
                </a:lnTo>
                <a:lnTo>
                  <a:pt x="1807387" y="23495"/>
                </a:lnTo>
                <a:lnTo>
                  <a:pt x="1817027" y="23114"/>
                </a:lnTo>
                <a:lnTo>
                  <a:pt x="1827669" y="23114"/>
                </a:lnTo>
                <a:lnTo>
                  <a:pt x="1828279" y="22860"/>
                </a:lnTo>
                <a:close/>
              </a:path>
              <a:path w="2334259" h="42544">
                <a:moveTo>
                  <a:pt x="2068842" y="12319"/>
                </a:moveTo>
                <a:lnTo>
                  <a:pt x="2068233" y="15621"/>
                </a:lnTo>
                <a:lnTo>
                  <a:pt x="2077656" y="21336"/>
                </a:lnTo>
                <a:lnTo>
                  <a:pt x="2065959" y="23495"/>
                </a:lnTo>
                <a:lnTo>
                  <a:pt x="2098025" y="23495"/>
                </a:lnTo>
                <a:lnTo>
                  <a:pt x="2099208" y="22479"/>
                </a:lnTo>
                <a:lnTo>
                  <a:pt x="2103843" y="21082"/>
                </a:lnTo>
                <a:lnTo>
                  <a:pt x="2132141" y="21082"/>
                </a:lnTo>
                <a:lnTo>
                  <a:pt x="2132393" y="20955"/>
                </a:lnTo>
                <a:lnTo>
                  <a:pt x="2143675" y="20955"/>
                </a:lnTo>
                <a:lnTo>
                  <a:pt x="2145258" y="19431"/>
                </a:lnTo>
                <a:lnTo>
                  <a:pt x="2193766" y="19431"/>
                </a:lnTo>
                <a:lnTo>
                  <a:pt x="2192897" y="19050"/>
                </a:lnTo>
                <a:lnTo>
                  <a:pt x="2187867" y="19050"/>
                </a:lnTo>
                <a:lnTo>
                  <a:pt x="2186031" y="17653"/>
                </a:lnTo>
                <a:lnTo>
                  <a:pt x="2172385" y="17653"/>
                </a:lnTo>
                <a:lnTo>
                  <a:pt x="2167035" y="16510"/>
                </a:lnTo>
                <a:lnTo>
                  <a:pt x="2150071" y="16510"/>
                </a:lnTo>
                <a:lnTo>
                  <a:pt x="2149725" y="16383"/>
                </a:lnTo>
                <a:lnTo>
                  <a:pt x="2104580" y="16383"/>
                </a:lnTo>
                <a:lnTo>
                  <a:pt x="2104810" y="13970"/>
                </a:lnTo>
                <a:lnTo>
                  <a:pt x="2095614" y="13970"/>
                </a:lnTo>
                <a:lnTo>
                  <a:pt x="2096039" y="13081"/>
                </a:lnTo>
                <a:lnTo>
                  <a:pt x="2076748" y="13081"/>
                </a:lnTo>
                <a:lnTo>
                  <a:pt x="2068842" y="12319"/>
                </a:lnTo>
                <a:close/>
              </a:path>
              <a:path w="2334259" h="42544">
                <a:moveTo>
                  <a:pt x="2258936" y="15113"/>
                </a:moveTo>
                <a:lnTo>
                  <a:pt x="2252057" y="16510"/>
                </a:lnTo>
                <a:lnTo>
                  <a:pt x="2251008" y="18288"/>
                </a:lnTo>
                <a:lnTo>
                  <a:pt x="2250678" y="20574"/>
                </a:lnTo>
                <a:lnTo>
                  <a:pt x="2245956" y="23495"/>
                </a:lnTo>
                <a:lnTo>
                  <a:pt x="2268859" y="23495"/>
                </a:lnTo>
                <a:lnTo>
                  <a:pt x="2273063" y="21844"/>
                </a:lnTo>
                <a:lnTo>
                  <a:pt x="2280704" y="19939"/>
                </a:lnTo>
                <a:lnTo>
                  <a:pt x="2287141" y="19939"/>
                </a:lnTo>
                <a:lnTo>
                  <a:pt x="2284318" y="18415"/>
                </a:lnTo>
                <a:lnTo>
                  <a:pt x="2277224" y="18415"/>
                </a:lnTo>
                <a:lnTo>
                  <a:pt x="2278366" y="17332"/>
                </a:lnTo>
                <a:lnTo>
                  <a:pt x="2278319" y="17145"/>
                </a:lnTo>
                <a:lnTo>
                  <a:pt x="2277875" y="16637"/>
                </a:lnTo>
                <a:lnTo>
                  <a:pt x="2261640" y="16637"/>
                </a:lnTo>
                <a:lnTo>
                  <a:pt x="2258009" y="15367"/>
                </a:lnTo>
                <a:lnTo>
                  <a:pt x="2258936" y="15113"/>
                </a:lnTo>
                <a:close/>
              </a:path>
              <a:path w="2334259" h="42544">
                <a:moveTo>
                  <a:pt x="2204313" y="13208"/>
                </a:moveTo>
                <a:lnTo>
                  <a:pt x="2197239" y="20955"/>
                </a:lnTo>
                <a:lnTo>
                  <a:pt x="2243894" y="20955"/>
                </a:lnTo>
                <a:lnTo>
                  <a:pt x="2243172" y="20066"/>
                </a:lnTo>
                <a:lnTo>
                  <a:pt x="2230183" y="20066"/>
                </a:lnTo>
                <a:lnTo>
                  <a:pt x="2228997" y="19812"/>
                </a:lnTo>
                <a:lnTo>
                  <a:pt x="2206637" y="19812"/>
                </a:lnTo>
                <a:lnTo>
                  <a:pt x="2206146" y="18415"/>
                </a:lnTo>
                <a:lnTo>
                  <a:pt x="2204758" y="18415"/>
                </a:lnTo>
                <a:lnTo>
                  <a:pt x="2205703" y="17399"/>
                </a:lnTo>
                <a:lnTo>
                  <a:pt x="2205609" y="16891"/>
                </a:lnTo>
                <a:lnTo>
                  <a:pt x="2204313" y="13208"/>
                </a:lnTo>
                <a:close/>
              </a:path>
              <a:path w="2334259" h="42544">
                <a:moveTo>
                  <a:pt x="2287841" y="16256"/>
                </a:moveTo>
                <a:lnTo>
                  <a:pt x="2288552" y="20701"/>
                </a:lnTo>
                <a:lnTo>
                  <a:pt x="2290287" y="20701"/>
                </a:lnTo>
                <a:lnTo>
                  <a:pt x="2289797" y="19558"/>
                </a:lnTo>
                <a:lnTo>
                  <a:pt x="2294140" y="18796"/>
                </a:lnTo>
                <a:lnTo>
                  <a:pt x="2287841" y="16256"/>
                </a:lnTo>
                <a:close/>
              </a:path>
              <a:path w="2334259" h="42544">
                <a:moveTo>
                  <a:pt x="2233586" y="17526"/>
                </a:moveTo>
                <a:lnTo>
                  <a:pt x="2230183" y="20066"/>
                </a:lnTo>
                <a:lnTo>
                  <a:pt x="2243172" y="20066"/>
                </a:lnTo>
                <a:lnTo>
                  <a:pt x="2241316" y="17780"/>
                </a:lnTo>
                <a:lnTo>
                  <a:pt x="2236711" y="17780"/>
                </a:lnTo>
                <a:lnTo>
                  <a:pt x="2233586" y="17526"/>
                </a:lnTo>
                <a:close/>
              </a:path>
              <a:path w="2334259" h="42544">
                <a:moveTo>
                  <a:pt x="1291742" y="8255"/>
                </a:moveTo>
                <a:lnTo>
                  <a:pt x="1283879" y="9398"/>
                </a:lnTo>
                <a:lnTo>
                  <a:pt x="1278359" y="11176"/>
                </a:lnTo>
                <a:lnTo>
                  <a:pt x="1272654" y="12954"/>
                </a:lnTo>
                <a:lnTo>
                  <a:pt x="1264234" y="13462"/>
                </a:lnTo>
                <a:lnTo>
                  <a:pt x="1265694" y="14986"/>
                </a:lnTo>
                <a:lnTo>
                  <a:pt x="1257960" y="19939"/>
                </a:lnTo>
                <a:lnTo>
                  <a:pt x="2065258" y="19939"/>
                </a:lnTo>
                <a:lnTo>
                  <a:pt x="2065204" y="19558"/>
                </a:lnTo>
                <a:lnTo>
                  <a:pt x="2064575" y="19558"/>
                </a:lnTo>
                <a:lnTo>
                  <a:pt x="2062543" y="18796"/>
                </a:lnTo>
                <a:lnTo>
                  <a:pt x="2063471" y="18217"/>
                </a:lnTo>
                <a:lnTo>
                  <a:pt x="2060562" y="18034"/>
                </a:lnTo>
                <a:lnTo>
                  <a:pt x="1806727" y="18034"/>
                </a:lnTo>
                <a:lnTo>
                  <a:pt x="1802682" y="17780"/>
                </a:lnTo>
                <a:lnTo>
                  <a:pt x="1308633" y="17780"/>
                </a:lnTo>
                <a:lnTo>
                  <a:pt x="1305674" y="16129"/>
                </a:lnTo>
                <a:lnTo>
                  <a:pt x="1299095" y="14478"/>
                </a:lnTo>
                <a:lnTo>
                  <a:pt x="1298232" y="11049"/>
                </a:lnTo>
                <a:lnTo>
                  <a:pt x="1295704" y="11049"/>
                </a:lnTo>
                <a:lnTo>
                  <a:pt x="1291170" y="10160"/>
                </a:lnTo>
                <a:lnTo>
                  <a:pt x="1291742" y="8255"/>
                </a:lnTo>
                <a:close/>
              </a:path>
              <a:path w="2334259" h="42544">
                <a:moveTo>
                  <a:pt x="2212209" y="18419"/>
                </a:moveTo>
                <a:lnTo>
                  <a:pt x="2206637" y="19812"/>
                </a:lnTo>
                <a:lnTo>
                  <a:pt x="2228997" y="19812"/>
                </a:lnTo>
                <a:lnTo>
                  <a:pt x="2224254" y="18796"/>
                </a:lnTo>
                <a:lnTo>
                  <a:pt x="2216615" y="18796"/>
                </a:lnTo>
                <a:lnTo>
                  <a:pt x="2212209" y="18419"/>
                </a:lnTo>
                <a:close/>
              </a:path>
              <a:path w="2334259" h="42544">
                <a:moveTo>
                  <a:pt x="2065163" y="19268"/>
                </a:moveTo>
                <a:lnTo>
                  <a:pt x="2064575" y="19558"/>
                </a:lnTo>
                <a:lnTo>
                  <a:pt x="2065204" y="19558"/>
                </a:lnTo>
                <a:lnTo>
                  <a:pt x="2065163" y="19268"/>
                </a:lnTo>
                <a:close/>
              </a:path>
              <a:path w="2334259" h="42544">
                <a:moveTo>
                  <a:pt x="2068156" y="18034"/>
                </a:moveTo>
                <a:lnTo>
                  <a:pt x="2065096" y="18796"/>
                </a:lnTo>
                <a:lnTo>
                  <a:pt x="2065163" y="19268"/>
                </a:lnTo>
                <a:lnTo>
                  <a:pt x="2067153" y="18288"/>
                </a:lnTo>
                <a:lnTo>
                  <a:pt x="2068156" y="18034"/>
                </a:lnTo>
                <a:close/>
              </a:path>
              <a:path w="2334259" h="42544">
                <a:moveTo>
                  <a:pt x="2192058" y="13208"/>
                </a:moveTo>
                <a:lnTo>
                  <a:pt x="2187867" y="19050"/>
                </a:lnTo>
                <a:lnTo>
                  <a:pt x="2192897" y="19050"/>
                </a:lnTo>
                <a:lnTo>
                  <a:pt x="2190292" y="17907"/>
                </a:lnTo>
                <a:lnTo>
                  <a:pt x="2192426" y="14478"/>
                </a:lnTo>
                <a:lnTo>
                  <a:pt x="2194836" y="14478"/>
                </a:lnTo>
                <a:lnTo>
                  <a:pt x="2192058" y="13208"/>
                </a:lnTo>
                <a:close/>
              </a:path>
              <a:path w="2334259" h="42544">
                <a:moveTo>
                  <a:pt x="2223661" y="18669"/>
                </a:moveTo>
                <a:lnTo>
                  <a:pt x="2216615" y="18796"/>
                </a:lnTo>
                <a:lnTo>
                  <a:pt x="2224254" y="18796"/>
                </a:lnTo>
                <a:lnTo>
                  <a:pt x="2223661" y="18669"/>
                </a:lnTo>
                <a:close/>
              </a:path>
              <a:path w="2334259" h="42544">
                <a:moveTo>
                  <a:pt x="2232583" y="15875"/>
                </a:moveTo>
                <a:lnTo>
                  <a:pt x="2226703" y="18542"/>
                </a:lnTo>
                <a:lnTo>
                  <a:pt x="2233582" y="17526"/>
                </a:lnTo>
                <a:lnTo>
                  <a:pt x="2232012" y="17399"/>
                </a:lnTo>
                <a:lnTo>
                  <a:pt x="2232583" y="15875"/>
                </a:lnTo>
                <a:close/>
              </a:path>
              <a:path w="2334259" h="42544">
                <a:moveTo>
                  <a:pt x="2214765" y="17780"/>
                </a:moveTo>
                <a:lnTo>
                  <a:pt x="2210410" y="18056"/>
                </a:lnTo>
                <a:lnTo>
                  <a:pt x="2210675" y="18288"/>
                </a:lnTo>
                <a:lnTo>
                  <a:pt x="2212225" y="18415"/>
                </a:lnTo>
                <a:lnTo>
                  <a:pt x="2214765" y="17780"/>
                </a:lnTo>
                <a:close/>
              </a:path>
              <a:path w="2334259" h="42544">
                <a:moveTo>
                  <a:pt x="2205765" y="17332"/>
                </a:moveTo>
                <a:lnTo>
                  <a:pt x="2204758" y="18415"/>
                </a:lnTo>
                <a:lnTo>
                  <a:pt x="2206115" y="18328"/>
                </a:lnTo>
                <a:lnTo>
                  <a:pt x="2205765" y="17332"/>
                </a:lnTo>
                <a:close/>
              </a:path>
              <a:path w="2334259" h="42544">
                <a:moveTo>
                  <a:pt x="2206115" y="18328"/>
                </a:moveTo>
                <a:lnTo>
                  <a:pt x="2204758" y="18415"/>
                </a:lnTo>
                <a:lnTo>
                  <a:pt x="2206146" y="18415"/>
                </a:lnTo>
                <a:close/>
              </a:path>
              <a:path w="2334259" h="42544">
                <a:moveTo>
                  <a:pt x="2282813" y="17029"/>
                </a:moveTo>
                <a:lnTo>
                  <a:pt x="2277224" y="18415"/>
                </a:lnTo>
                <a:lnTo>
                  <a:pt x="2284318" y="18415"/>
                </a:lnTo>
                <a:lnTo>
                  <a:pt x="2283142" y="17780"/>
                </a:lnTo>
                <a:lnTo>
                  <a:pt x="2282558" y="17272"/>
                </a:lnTo>
                <a:lnTo>
                  <a:pt x="2282813" y="17029"/>
                </a:lnTo>
                <a:close/>
              </a:path>
              <a:path w="2334259" h="42544">
                <a:moveTo>
                  <a:pt x="2207475" y="15494"/>
                </a:moveTo>
                <a:lnTo>
                  <a:pt x="2205821" y="17272"/>
                </a:lnTo>
                <a:lnTo>
                  <a:pt x="2205788" y="17399"/>
                </a:lnTo>
                <a:lnTo>
                  <a:pt x="2206115" y="18328"/>
                </a:lnTo>
                <a:lnTo>
                  <a:pt x="2210410" y="18056"/>
                </a:lnTo>
                <a:lnTo>
                  <a:pt x="2207475" y="15494"/>
                </a:lnTo>
                <a:close/>
              </a:path>
              <a:path w="2334259" h="42544">
                <a:moveTo>
                  <a:pt x="2064241" y="17737"/>
                </a:moveTo>
                <a:lnTo>
                  <a:pt x="2063471" y="18217"/>
                </a:lnTo>
                <a:lnTo>
                  <a:pt x="2064588" y="18288"/>
                </a:lnTo>
                <a:lnTo>
                  <a:pt x="2064241" y="17737"/>
                </a:lnTo>
                <a:close/>
              </a:path>
              <a:path w="2334259" h="42544">
                <a:moveTo>
                  <a:pt x="1827941" y="6477"/>
                </a:moveTo>
                <a:lnTo>
                  <a:pt x="1823648" y="8636"/>
                </a:lnTo>
                <a:lnTo>
                  <a:pt x="1819257" y="10795"/>
                </a:lnTo>
                <a:lnTo>
                  <a:pt x="1812505" y="11176"/>
                </a:lnTo>
                <a:lnTo>
                  <a:pt x="1813955" y="12675"/>
                </a:lnTo>
                <a:lnTo>
                  <a:pt x="1815376" y="16637"/>
                </a:lnTo>
                <a:lnTo>
                  <a:pt x="1806727" y="18034"/>
                </a:lnTo>
                <a:lnTo>
                  <a:pt x="2060562" y="18034"/>
                </a:lnTo>
                <a:lnTo>
                  <a:pt x="2060581" y="17399"/>
                </a:lnTo>
                <a:lnTo>
                  <a:pt x="1940305" y="17399"/>
                </a:lnTo>
                <a:lnTo>
                  <a:pt x="1938187" y="16002"/>
                </a:lnTo>
                <a:lnTo>
                  <a:pt x="1930590" y="16002"/>
                </a:lnTo>
                <a:lnTo>
                  <a:pt x="1921040" y="13970"/>
                </a:lnTo>
                <a:lnTo>
                  <a:pt x="1923254" y="13208"/>
                </a:lnTo>
                <a:lnTo>
                  <a:pt x="1853450" y="13208"/>
                </a:lnTo>
                <a:lnTo>
                  <a:pt x="1845360" y="12700"/>
                </a:lnTo>
                <a:lnTo>
                  <a:pt x="1836940" y="6604"/>
                </a:lnTo>
                <a:lnTo>
                  <a:pt x="1827941" y="6477"/>
                </a:lnTo>
                <a:close/>
              </a:path>
              <a:path w="2334259" h="42544">
                <a:moveTo>
                  <a:pt x="1344841" y="9906"/>
                </a:moveTo>
                <a:lnTo>
                  <a:pt x="1338355" y="12573"/>
                </a:lnTo>
                <a:lnTo>
                  <a:pt x="1330382" y="14351"/>
                </a:lnTo>
                <a:lnTo>
                  <a:pt x="1321856" y="15621"/>
                </a:lnTo>
                <a:lnTo>
                  <a:pt x="1316947" y="16233"/>
                </a:lnTo>
                <a:lnTo>
                  <a:pt x="1317751" y="16891"/>
                </a:lnTo>
                <a:lnTo>
                  <a:pt x="1308633" y="17780"/>
                </a:lnTo>
                <a:lnTo>
                  <a:pt x="1802682" y="17780"/>
                </a:lnTo>
                <a:lnTo>
                  <a:pt x="1798647" y="17526"/>
                </a:lnTo>
                <a:lnTo>
                  <a:pt x="1798514" y="17145"/>
                </a:lnTo>
                <a:lnTo>
                  <a:pt x="1481213" y="17145"/>
                </a:lnTo>
                <a:lnTo>
                  <a:pt x="1479121" y="16510"/>
                </a:lnTo>
                <a:lnTo>
                  <a:pt x="1390116" y="16510"/>
                </a:lnTo>
                <a:lnTo>
                  <a:pt x="1383677" y="12446"/>
                </a:lnTo>
                <a:lnTo>
                  <a:pt x="1392546" y="12446"/>
                </a:lnTo>
                <a:lnTo>
                  <a:pt x="1391172" y="11049"/>
                </a:lnTo>
                <a:lnTo>
                  <a:pt x="1344777" y="11049"/>
                </a:lnTo>
                <a:lnTo>
                  <a:pt x="1345194" y="10541"/>
                </a:lnTo>
                <a:lnTo>
                  <a:pt x="1345069" y="10160"/>
                </a:lnTo>
                <a:lnTo>
                  <a:pt x="1344841" y="9906"/>
                </a:lnTo>
                <a:close/>
              </a:path>
              <a:path w="2334259" h="42544">
                <a:moveTo>
                  <a:pt x="2238222" y="13970"/>
                </a:moveTo>
                <a:lnTo>
                  <a:pt x="2236711" y="17780"/>
                </a:lnTo>
                <a:lnTo>
                  <a:pt x="2241316" y="17780"/>
                </a:lnTo>
                <a:lnTo>
                  <a:pt x="2238222" y="13970"/>
                </a:lnTo>
                <a:close/>
              </a:path>
              <a:path w="2334259" h="42544">
                <a:moveTo>
                  <a:pt x="2062638" y="14602"/>
                </a:moveTo>
                <a:lnTo>
                  <a:pt x="2062441" y="14732"/>
                </a:lnTo>
                <a:lnTo>
                  <a:pt x="2062490" y="14957"/>
                </a:lnTo>
                <a:lnTo>
                  <a:pt x="2064241" y="17737"/>
                </a:lnTo>
                <a:lnTo>
                  <a:pt x="2067229" y="15875"/>
                </a:lnTo>
                <a:lnTo>
                  <a:pt x="2062638" y="14602"/>
                </a:lnTo>
                <a:close/>
              </a:path>
              <a:path w="2334259" h="42544">
                <a:moveTo>
                  <a:pt x="2178519" y="11938"/>
                </a:moveTo>
                <a:lnTo>
                  <a:pt x="2172652" y="13081"/>
                </a:lnTo>
                <a:lnTo>
                  <a:pt x="2172385" y="17653"/>
                </a:lnTo>
                <a:lnTo>
                  <a:pt x="2186031" y="17653"/>
                </a:lnTo>
                <a:lnTo>
                  <a:pt x="2178519" y="11938"/>
                </a:lnTo>
                <a:close/>
              </a:path>
              <a:path w="2334259" h="42544">
                <a:moveTo>
                  <a:pt x="1968284" y="13843"/>
                </a:moveTo>
                <a:lnTo>
                  <a:pt x="1961532" y="14605"/>
                </a:lnTo>
                <a:lnTo>
                  <a:pt x="1954649" y="15113"/>
                </a:lnTo>
                <a:lnTo>
                  <a:pt x="1948229" y="15875"/>
                </a:lnTo>
                <a:lnTo>
                  <a:pt x="1942871" y="17399"/>
                </a:lnTo>
                <a:lnTo>
                  <a:pt x="2060581" y="17399"/>
                </a:lnTo>
                <a:lnTo>
                  <a:pt x="2060596" y="16891"/>
                </a:lnTo>
                <a:lnTo>
                  <a:pt x="2001920" y="16891"/>
                </a:lnTo>
                <a:lnTo>
                  <a:pt x="1990601" y="16129"/>
                </a:lnTo>
                <a:lnTo>
                  <a:pt x="1979306" y="15113"/>
                </a:lnTo>
                <a:lnTo>
                  <a:pt x="1968258" y="15113"/>
                </a:lnTo>
                <a:lnTo>
                  <a:pt x="1968284" y="13843"/>
                </a:lnTo>
                <a:close/>
              </a:path>
              <a:path w="2334259" h="42544">
                <a:moveTo>
                  <a:pt x="1484337" y="13970"/>
                </a:moveTo>
                <a:lnTo>
                  <a:pt x="1477238" y="14478"/>
                </a:lnTo>
                <a:lnTo>
                  <a:pt x="1481213" y="17145"/>
                </a:lnTo>
                <a:lnTo>
                  <a:pt x="1798514" y="17145"/>
                </a:lnTo>
                <a:lnTo>
                  <a:pt x="1797859" y="15113"/>
                </a:lnTo>
                <a:lnTo>
                  <a:pt x="1611064" y="15113"/>
                </a:lnTo>
                <a:lnTo>
                  <a:pt x="1606426" y="14605"/>
                </a:lnTo>
                <a:lnTo>
                  <a:pt x="1507591" y="14605"/>
                </a:lnTo>
                <a:lnTo>
                  <a:pt x="1508114" y="14224"/>
                </a:lnTo>
                <a:lnTo>
                  <a:pt x="1488884" y="14224"/>
                </a:lnTo>
                <a:lnTo>
                  <a:pt x="1484337" y="13970"/>
                </a:lnTo>
                <a:close/>
              </a:path>
              <a:path w="2334259" h="42544">
                <a:moveTo>
                  <a:pt x="2028405" y="10795"/>
                </a:moveTo>
                <a:lnTo>
                  <a:pt x="2023355" y="11557"/>
                </a:lnTo>
                <a:lnTo>
                  <a:pt x="2016966" y="12065"/>
                </a:lnTo>
                <a:lnTo>
                  <a:pt x="2012353" y="13081"/>
                </a:lnTo>
                <a:lnTo>
                  <a:pt x="2012632" y="15240"/>
                </a:lnTo>
                <a:lnTo>
                  <a:pt x="2013775" y="15494"/>
                </a:lnTo>
                <a:lnTo>
                  <a:pt x="2013292" y="15494"/>
                </a:lnTo>
                <a:lnTo>
                  <a:pt x="2013038" y="15621"/>
                </a:lnTo>
                <a:lnTo>
                  <a:pt x="2001920" y="16891"/>
                </a:lnTo>
                <a:lnTo>
                  <a:pt x="2060596" y="16891"/>
                </a:lnTo>
                <a:lnTo>
                  <a:pt x="2060615" y="16256"/>
                </a:lnTo>
                <a:lnTo>
                  <a:pt x="2057577" y="16256"/>
                </a:lnTo>
                <a:lnTo>
                  <a:pt x="2058125" y="14351"/>
                </a:lnTo>
                <a:lnTo>
                  <a:pt x="2039429" y="14351"/>
                </a:lnTo>
                <a:lnTo>
                  <a:pt x="2040785" y="13589"/>
                </a:lnTo>
                <a:lnTo>
                  <a:pt x="2032355" y="13589"/>
                </a:lnTo>
                <a:lnTo>
                  <a:pt x="2029840" y="13462"/>
                </a:lnTo>
                <a:lnTo>
                  <a:pt x="2029371" y="11811"/>
                </a:lnTo>
                <a:lnTo>
                  <a:pt x="2028405" y="10795"/>
                </a:lnTo>
                <a:close/>
              </a:path>
              <a:path w="2334259" h="42544">
                <a:moveTo>
                  <a:pt x="391286" y="11049"/>
                </a:moveTo>
                <a:lnTo>
                  <a:pt x="389102" y="13335"/>
                </a:lnTo>
                <a:lnTo>
                  <a:pt x="386689" y="15621"/>
                </a:lnTo>
                <a:lnTo>
                  <a:pt x="385343" y="16764"/>
                </a:lnTo>
                <a:lnTo>
                  <a:pt x="1258470" y="16764"/>
                </a:lnTo>
                <a:lnTo>
                  <a:pt x="1258490" y="16637"/>
                </a:lnTo>
                <a:lnTo>
                  <a:pt x="1217066" y="16637"/>
                </a:lnTo>
                <a:lnTo>
                  <a:pt x="1206982" y="16510"/>
                </a:lnTo>
                <a:lnTo>
                  <a:pt x="1206020" y="15240"/>
                </a:lnTo>
                <a:lnTo>
                  <a:pt x="473875" y="15240"/>
                </a:lnTo>
                <a:lnTo>
                  <a:pt x="469953" y="14351"/>
                </a:lnTo>
                <a:lnTo>
                  <a:pt x="457174" y="14351"/>
                </a:lnTo>
                <a:lnTo>
                  <a:pt x="452488" y="13462"/>
                </a:lnTo>
                <a:lnTo>
                  <a:pt x="452234" y="12954"/>
                </a:lnTo>
                <a:lnTo>
                  <a:pt x="395998" y="12954"/>
                </a:lnTo>
                <a:lnTo>
                  <a:pt x="391286" y="11049"/>
                </a:lnTo>
                <a:close/>
              </a:path>
              <a:path w="2334259" h="42544">
                <a:moveTo>
                  <a:pt x="1224603" y="14881"/>
                </a:moveTo>
                <a:lnTo>
                  <a:pt x="1217066" y="16637"/>
                </a:lnTo>
                <a:lnTo>
                  <a:pt x="1222133" y="16637"/>
                </a:lnTo>
                <a:lnTo>
                  <a:pt x="1224603" y="14881"/>
                </a:lnTo>
                <a:close/>
              </a:path>
              <a:path w="2334259" h="42544">
                <a:moveTo>
                  <a:pt x="1249159" y="10922"/>
                </a:moveTo>
                <a:lnTo>
                  <a:pt x="1237160" y="13843"/>
                </a:lnTo>
                <a:lnTo>
                  <a:pt x="1229496" y="15494"/>
                </a:lnTo>
                <a:lnTo>
                  <a:pt x="1222133" y="16637"/>
                </a:lnTo>
                <a:lnTo>
                  <a:pt x="1258490" y="16637"/>
                </a:lnTo>
                <a:lnTo>
                  <a:pt x="1258613" y="15875"/>
                </a:lnTo>
                <a:lnTo>
                  <a:pt x="1251496" y="15875"/>
                </a:lnTo>
                <a:lnTo>
                  <a:pt x="1249159" y="10922"/>
                </a:lnTo>
                <a:close/>
              </a:path>
              <a:path w="2334259" h="42544">
                <a:moveTo>
                  <a:pt x="1315386" y="14957"/>
                </a:moveTo>
                <a:lnTo>
                  <a:pt x="1313713" y="16637"/>
                </a:lnTo>
                <a:lnTo>
                  <a:pt x="1316947" y="16233"/>
                </a:lnTo>
                <a:lnTo>
                  <a:pt x="1315386" y="14957"/>
                </a:lnTo>
                <a:close/>
              </a:path>
              <a:path w="2334259" h="42544">
                <a:moveTo>
                  <a:pt x="2272469" y="14732"/>
                </a:moveTo>
                <a:lnTo>
                  <a:pt x="2266408" y="15748"/>
                </a:lnTo>
                <a:lnTo>
                  <a:pt x="2261640" y="16637"/>
                </a:lnTo>
                <a:lnTo>
                  <a:pt x="2277875" y="16637"/>
                </a:lnTo>
                <a:lnTo>
                  <a:pt x="2276572" y="15148"/>
                </a:lnTo>
                <a:lnTo>
                  <a:pt x="2272469" y="14732"/>
                </a:lnTo>
                <a:close/>
              </a:path>
              <a:path w="2334259" h="42544">
                <a:moveTo>
                  <a:pt x="66001" y="14478"/>
                </a:moveTo>
                <a:lnTo>
                  <a:pt x="52984" y="16510"/>
                </a:lnTo>
                <a:lnTo>
                  <a:pt x="385044" y="16510"/>
                </a:lnTo>
                <a:lnTo>
                  <a:pt x="383998" y="15621"/>
                </a:lnTo>
                <a:lnTo>
                  <a:pt x="100041" y="15621"/>
                </a:lnTo>
                <a:lnTo>
                  <a:pt x="97881" y="14986"/>
                </a:lnTo>
                <a:lnTo>
                  <a:pt x="72008" y="14986"/>
                </a:lnTo>
                <a:lnTo>
                  <a:pt x="66001" y="14478"/>
                </a:lnTo>
                <a:close/>
              </a:path>
              <a:path w="2334259" h="42544">
                <a:moveTo>
                  <a:pt x="1408360" y="11938"/>
                </a:moveTo>
                <a:lnTo>
                  <a:pt x="1403582" y="11938"/>
                </a:lnTo>
                <a:lnTo>
                  <a:pt x="1400384" y="14351"/>
                </a:lnTo>
                <a:lnTo>
                  <a:pt x="1396900" y="16510"/>
                </a:lnTo>
                <a:lnTo>
                  <a:pt x="1479121" y="16510"/>
                </a:lnTo>
                <a:lnTo>
                  <a:pt x="1470335" y="13843"/>
                </a:lnTo>
                <a:lnTo>
                  <a:pt x="1457747" y="13716"/>
                </a:lnTo>
                <a:lnTo>
                  <a:pt x="1445459" y="13716"/>
                </a:lnTo>
                <a:lnTo>
                  <a:pt x="1442133" y="12827"/>
                </a:lnTo>
                <a:lnTo>
                  <a:pt x="1407972" y="12827"/>
                </a:lnTo>
                <a:lnTo>
                  <a:pt x="1408396" y="12192"/>
                </a:lnTo>
                <a:lnTo>
                  <a:pt x="1408360" y="11938"/>
                </a:lnTo>
                <a:close/>
              </a:path>
              <a:path w="2334259" h="42544">
                <a:moveTo>
                  <a:pt x="2159901" y="14986"/>
                </a:moveTo>
                <a:lnTo>
                  <a:pt x="2150071" y="16510"/>
                </a:lnTo>
                <a:lnTo>
                  <a:pt x="2167035" y="16510"/>
                </a:lnTo>
                <a:lnTo>
                  <a:pt x="2159901" y="14986"/>
                </a:lnTo>
                <a:close/>
              </a:path>
              <a:path w="2334259" h="42544">
                <a:moveTo>
                  <a:pt x="2111451" y="15367"/>
                </a:moveTo>
                <a:lnTo>
                  <a:pt x="2104580" y="16383"/>
                </a:lnTo>
                <a:lnTo>
                  <a:pt x="2149725" y="16383"/>
                </a:lnTo>
                <a:lnTo>
                  <a:pt x="2149378" y="16256"/>
                </a:lnTo>
                <a:lnTo>
                  <a:pt x="2120899" y="16256"/>
                </a:lnTo>
                <a:lnTo>
                  <a:pt x="2111451" y="15367"/>
                </a:lnTo>
                <a:close/>
              </a:path>
              <a:path w="2334259" h="42544">
                <a:moveTo>
                  <a:pt x="2194836" y="14478"/>
                </a:moveTo>
                <a:lnTo>
                  <a:pt x="2192426" y="14478"/>
                </a:lnTo>
                <a:lnTo>
                  <a:pt x="2199004" y="16383"/>
                </a:lnTo>
                <a:lnTo>
                  <a:pt x="2194836" y="14478"/>
                </a:lnTo>
                <a:close/>
              </a:path>
              <a:path w="2334259" h="42544">
                <a:moveTo>
                  <a:pt x="49491" y="12827"/>
                </a:moveTo>
                <a:lnTo>
                  <a:pt x="34721" y="16256"/>
                </a:lnTo>
                <a:lnTo>
                  <a:pt x="53068" y="16256"/>
                </a:lnTo>
                <a:lnTo>
                  <a:pt x="53109" y="16129"/>
                </a:lnTo>
                <a:lnTo>
                  <a:pt x="52019" y="16129"/>
                </a:lnTo>
                <a:lnTo>
                  <a:pt x="49711" y="14881"/>
                </a:lnTo>
                <a:lnTo>
                  <a:pt x="49591" y="13970"/>
                </a:lnTo>
                <a:lnTo>
                  <a:pt x="49491" y="12827"/>
                </a:lnTo>
                <a:close/>
              </a:path>
              <a:path w="2334259" h="42544">
                <a:moveTo>
                  <a:pt x="2060638" y="15494"/>
                </a:moveTo>
                <a:lnTo>
                  <a:pt x="2057577" y="16256"/>
                </a:lnTo>
                <a:lnTo>
                  <a:pt x="2060615" y="16256"/>
                </a:lnTo>
                <a:lnTo>
                  <a:pt x="2060638" y="15494"/>
                </a:lnTo>
                <a:close/>
              </a:path>
              <a:path w="2334259" h="42544">
                <a:moveTo>
                  <a:pt x="2122677" y="11557"/>
                </a:moveTo>
                <a:lnTo>
                  <a:pt x="2120899" y="16256"/>
                </a:lnTo>
                <a:lnTo>
                  <a:pt x="2149378" y="16256"/>
                </a:lnTo>
                <a:lnTo>
                  <a:pt x="2147298" y="15494"/>
                </a:lnTo>
                <a:lnTo>
                  <a:pt x="2139902" y="14478"/>
                </a:lnTo>
                <a:lnTo>
                  <a:pt x="2130673" y="13462"/>
                </a:lnTo>
                <a:lnTo>
                  <a:pt x="2122398" y="12319"/>
                </a:lnTo>
                <a:lnTo>
                  <a:pt x="2122677" y="11557"/>
                </a:lnTo>
                <a:close/>
              </a:path>
              <a:path w="2334259" h="42544">
                <a:moveTo>
                  <a:pt x="53987" y="13462"/>
                </a:moveTo>
                <a:lnTo>
                  <a:pt x="53365" y="13970"/>
                </a:lnTo>
                <a:lnTo>
                  <a:pt x="52019" y="16129"/>
                </a:lnTo>
                <a:lnTo>
                  <a:pt x="53109" y="16129"/>
                </a:lnTo>
                <a:lnTo>
                  <a:pt x="53987" y="13462"/>
                </a:lnTo>
                <a:close/>
              </a:path>
              <a:path w="2334259" h="42544">
                <a:moveTo>
                  <a:pt x="1937931" y="13589"/>
                </a:moveTo>
                <a:lnTo>
                  <a:pt x="1931340" y="14602"/>
                </a:lnTo>
                <a:lnTo>
                  <a:pt x="1930590" y="16002"/>
                </a:lnTo>
                <a:lnTo>
                  <a:pt x="1938187" y="16002"/>
                </a:lnTo>
                <a:lnTo>
                  <a:pt x="1936892" y="15148"/>
                </a:lnTo>
                <a:lnTo>
                  <a:pt x="1937004" y="14881"/>
                </a:lnTo>
                <a:lnTo>
                  <a:pt x="1937931" y="13589"/>
                </a:lnTo>
                <a:close/>
              </a:path>
              <a:path w="2334259" h="42544">
                <a:moveTo>
                  <a:pt x="1259204" y="12192"/>
                </a:moveTo>
                <a:lnTo>
                  <a:pt x="1251496" y="15875"/>
                </a:lnTo>
                <a:lnTo>
                  <a:pt x="1258613" y="15875"/>
                </a:lnTo>
                <a:lnTo>
                  <a:pt x="1259204" y="12192"/>
                </a:lnTo>
                <a:close/>
              </a:path>
              <a:path w="2334259" h="42544">
                <a:moveTo>
                  <a:pt x="118770" y="11176"/>
                </a:moveTo>
                <a:lnTo>
                  <a:pt x="109448" y="15621"/>
                </a:lnTo>
                <a:lnTo>
                  <a:pt x="383998" y="15621"/>
                </a:lnTo>
                <a:lnTo>
                  <a:pt x="383400" y="15113"/>
                </a:lnTo>
                <a:lnTo>
                  <a:pt x="120700" y="15113"/>
                </a:lnTo>
                <a:lnTo>
                  <a:pt x="118770" y="11176"/>
                </a:lnTo>
                <a:close/>
              </a:path>
              <a:path w="2334259" h="42544">
                <a:moveTo>
                  <a:pt x="2276208" y="14732"/>
                </a:moveTo>
                <a:lnTo>
                  <a:pt x="2276572" y="15148"/>
                </a:lnTo>
                <a:lnTo>
                  <a:pt x="2279980" y="15494"/>
                </a:lnTo>
                <a:lnTo>
                  <a:pt x="2276208" y="14732"/>
                </a:lnTo>
                <a:close/>
              </a:path>
              <a:path w="2334259" h="42544">
                <a:moveTo>
                  <a:pt x="482625" y="10033"/>
                </a:moveTo>
                <a:lnTo>
                  <a:pt x="483260" y="11303"/>
                </a:lnTo>
                <a:lnTo>
                  <a:pt x="478878" y="13843"/>
                </a:lnTo>
                <a:lnTo>
                  <a:pt x="473875" y="15240"/>
                </a:lnTo>
                <a:lnTo>
                  <a:pt x="1206020" y="15240"/>
                </a:lnTo>
                <a:lnTo>
                  <a:pt x="1205442" y="14478"/>
                </a:lnTo>
                <a:lnTo>
                  <a:pt x="496468" y="14478"/>
                </a:lnTo>
                <a:lnTo>
                  <a:pt x="487095" y="12573"/>
                </a:lnTo>
                <a:lnTo>
                  <a:pt x="490588" y="10287"/>
                </a:lnTo>
                <a:lnTo>
                  <a:pt x="482625" y="10033"/>
                </a:lnTo>
                <a:close/>
              </a:path>
              <a:path w="2334259" h="42544">
                <a:moveTo>
                  <a:pt x="2060185" y="13970"/>
                </a:moveTo>
                <a:lnTo>
                  <a:pt x="2059190" y="13970"/>
                </a:lnTo>
                <a:lnTo>
                  <a:pt x="2061667" y="15240"/>
                </a:lnTo>
                <a:lnTo>
                  <a:pt x="2062248" y="14859"/>
                </a:lnTo>
                <a:lnTo>
                  <a:pt x="2062187" y="14478"/>
                </a:lnTo>
                <a:lnTo>
                  <a:pt x="2062829" y="14478"/>
                </a:lnTo>
                <a:lnTo>
                  <a:pt x="2063216" y="14224"/>
                </a:lnTo>
                <a:lnTo>
                  <a:pt x="2060185" y="13970"/>
                </a:lnTo>
                <a:close/>
              </a:path>
              <a:path w="2334259" h="42544">
                <a:moveTo>
                  <a:pt x="127114" y="9779"/>
                </a:moveTo>
                <a:lnTo>
                  <a:pt x="126161" y="12827"/>
                </a:lnTo>
                <a:lnTo>
                  <a:pt x="120700" y="15113"/>
                </a:lnTo>
                <a:lnTo>
                  <a:pt x="383400" y="15113"/>
                </a:lnTo>
                <a:lnTo>
                  <a:pt x="383101" y="14859"/>
                </a:lnTo>
                <a:lnTo>
                  <a:pt x="248749" y="14859"/>
                </a:lnTo>
                <a:lnTo>
                  <a:pt x="241514" y="13843"/>
                </a:lnTo>
                <a:lnTo>
                  <a:pt x="159978" y="13843"/>
                </a:lnTo>
                <a:lnTo>
                  <a:pt x="136042" y="11176"/>
                </a:lnTo>
                <a:lnTo>
                  <a:pt x="127114" y="9779"/>
                </a:lnTo>
                <a:close/>
              </a:path>
              <a:path w="2334259" h="42544">
                <a:moveTo>
                  <a:pt x="1621801" y="13335"/>
                </a:moveTo>
                <a:lnTo>
                  <a:pt x="1616535" y="14097"/>
                </a:lnTo>
                <a:lnTo>
                  <a:pt x="1611064" y="15113"/>
                </a:lnTo>
                <a:lnTo>
                  <a:pt x="1797859" y="15113"/>
                </a:lnTo>
                <a:lnTo>
                  <a:pt x="1797778" y="14859"/>
                </a:lnTo>
                <a:lnTo>
                  <a:pt x="1626984" y="14859"/>
                </a:lnTo>
                <a:lnTo>
                  <a:pt x="1621801" y="13335"/>
                </a:lnTo>
                <a:close/>
              </a:path>
              <a:path w="2334259" h="42544">
                <a:moveTo>
                  <a:pt x="81236" y="10795"/>
                </a:moveTo>
                <a:lnTo>
                  <a:pt x="69849" y="12319"/>
                </a:lnTo>
                <a:lnTo>
                  <a:pt x="72008" y="14986"/>
                </a:lnTo>
                <a:lnTo>
                  <a:pt x="97881" y="14986"/>
                </a:lnTo>
                <a:lnTo>
                  <a:pt x="90968" y="12954"/>
                </a:lnTo>
                <a:lnTo>
                  <a:pt x="81236" y="10795"/>
                </a:lnTo>
                <a:close/>
              </a:path>
              <a:path w="2334259" h="42544">
                <a:moveTo>
                  <a:pt x="1317452" y="13462"/>
                </a:moveTo>
                <a:lnTo>
                  <a:pt x="1316875" y="13462"/>
                </a:lnTo>
                <a:lnTo>
                  <a:pt x="1318348" y="14986"/>
                </a:lnTo>
                <a:lnTo>
                  <a:pt x="1317452" y="13462"/>
                </a:lnTo>
                <a:close/>
              </a:path>
              <a:path w="2334259" h="42544">
                <a:moveTo>
                  <a:pt x="1316405" y="11684"/>
                </a:moveTo>
                <a:lnTo>
                  <a:pt x="1311846" y="12065"/>
                </a:lnTo>
                <a:lnTo>
                  <a:pt x="1315386" y="14957"/>
                </a:lnTo>
                <a:lnTo>
                  <a:pt x="1316875" y="13462"/>
                </a:lnTo>
                <a:lnTo>
                  <a:pt x="1317452" y="13462"/>
                </a:lnTo>
                <a:lnTo>
                  <a:pt x="1316405" y="11684"/>
                </a:lnTo>
                <a:close/>
              </a:path>
              <a:path w="2334259" h="42544">
                <a:moveTo>
                  <a:pt x="1228327" y="12774"/>
                </a:moveTo>
                <a:lnTo>
                  <a:pt x="1227315" y="12954"/>
                </a:lnTo>
                <a:lnTo>
                  <a:pt x="1224603" y="14881"/>
                </a:lnTo>
                <a:lnTo>
                  <a:pt x="1225245" y="14732"/>
                </a:lnTo>
                <a:lnTo>
                  <a:pt x="1228327" y="12774"/>
                </a:lnTo>
                <a:close/>
              </a:path>
              <a:path w="2334259" h="42544">
                <a:moveTo>
                  <a:pt x="281156" y="8509"/>
                </a:moveTo>
                <a:lnTo>
                  <a:pt x="265209" y="11811"/>
                </a:lnTo>
                <a:lnTo>
                  <a:pt x="248749" y="14859"/>
                </a:lnTo>
                <a:lnTo>
                  <a:pt x="304457" y="14859"/>
                </a:lnTo>
                <a:lnTo>
                  <a:pt x="301136" y="13335"/>
                </a:lnTo>
                <a:lnTo>
                  <a:pt x="301889" y="12192"/>
                </a:lnTo>
                <a:lnTo>
                  <a:pt x="302003" y="11938"/>
                </a:lnTo>
                <a:lnTo>
                  <a:pt x="302158" y="11303"/>
                </a:lnTo>
                <a:lnTo>
                  <a:pt x="296887" y="11303"/>
                </a:lnTo>
                <a:lnTo>
                  <a:pt x="298615" y="9906"/>
                </a:lnTo>
                <a:lnTo>
                  <a:pt x="281156" y="8509"/>
                </a:lnTo>
                <a:close/>
              </a:path>
              <a:path w="2334259" h="42544">
                <a:moveTo>
                  <a:pt x="306209" y="10160"/>
                </a:moveTo>
                <a:lnTo>
                  <a:pt x="304457" y="14859"/>
                </a:lnTo>
                <a:lnTo>
                  <a:pt x="324218" y="14859"/>
                </a:lnTo>
                <a:lnTo>
                  <a:pt x="323659" y="12065"/>
                </a:lnTo>
                <a:lnTo>
                  <a:pt x="322630" y="11303"/>
                </a:lnTo>
                <a:lnTo>
                  <a:pt x="320725" y="11303"/>
                </a:lnTo>
                <a:lnTo>
                  <a:pt x="306209" y="10160"/>
                </a:lnTo>
                <a:close/>
              </a:path>
              <a:path w="2334259" h="42544">
                <a:moveTo>
                  <a:pt x="366725" y="5969"/>
                </a:moveTo>
                <a:lnTo>
                  <a:pt x="356324" y="7112"/>
                </a:lnTo>
                <a:lnTo>
                  <a:pt x="345509" y="8255"/>
                </a:lnTo>
                <a:lnTo>
                  <a:pt x="335599" y="10287"/>
                </a:lnTo>
                <a:lnTo>
                  <a:pt x="327913" y="13970"/>
                </a:lnTo>
                <a:lnTo>
                  <a:pt x="324218" y="14859"/>
                </a:lnTo>
                <a:lnTo>
                  <a:pt x="383101" y="14859"/>
                </a:lnTo>
                <a:lnTo>
                  <a:pt x="379514" y="11811"/>
                </a:lnTo>
                <a:lnTo>
                  <a:pt x="368287" y="9017"/>
                </a:lnTo>
                <a:lnTo>
                  <a:pt x="366725" y="5969"/>
                </a:lnTo>
                <a:close/>
              </a:path>
              <a:path w="2334259" h="42544">
                <a:moveTo>
                  <a:pt x="1636804" y="10033"/>
                </a:moveTo>
                <a:lnTo>
                  <a:pt x="1626146" y="10033"/>
                </a:lnTo>
                <a:lnTo>
                  <a:pt x="1629168" y="10668"/>
                </a:lnTo>
                <a:lnTo>
                  <a:pt x="1624910" y="12675"/>
                </a:lnTo>
                <a:lnTo>
                  <a:pt x="1626984" y="14859"/>
                </a:lnTo>
                <a:lnTo>
                  <a:pt x="1797778" y="14859"/>
                </a:lnTo>
                <a:lnTo>
                  <a:pt x="1797532" y="14097"/>
                </a:lnTo>
                <a:lnTo>
                  <a:pt x="1753044" y="14097"/>
                </a:lnTo>
                <a:lnTo>
                  <a:pt x="1752706" y="13843"/>
                </a:lnTo>
                <a:lnTo>
                  <a:pt x="1657413" y="13843"/>
                </a:lnTo>
                <a:lnTo>
                  <a:pt x="1657178" y="12954"/>
                </a:lnTo>
                <a:lnTo>
                  <a:pt x="1655551" y="12954"/>
                </a:lnTo>
                <a:lnTo>
                  <a:pt x="1650071" y="11684"/>
                </a:lnTo>
                <a:lnTo>
                  <a:pt x="1645502" y="10414"/>
                </a:lnTo>
                <a:lnTo>
                  <a:pt x="1637804" y="10414"/>
                </a:lnTo>
                <a:lnTo>
                  <a:pt x="1636804" y="10033"/>
                </a:lnTo>
                <a:close/>
              </a:path>
              <a:path w="2334259" h="42544">
                <a:moveTo>
                  <a:pt x="2062187" y="14478"/>
                </a:moveTo>
                <a:lnTo>
                  <a:pt x="2062375" y="14775"/>
                </a:lnTo>
                <a:lnTo>
                  <a:pt x="2062638" y="14602"/>
                </a:lnTo>
                <a:lnTo>
                  <a:pt x="2062187" y="14478"/>
                </a:lnTo>
                <a:close/>
              </a:path>
              <a:path w="2334259" h="42544">
                <a:moveTo>
                  <a:pt x="1534121" y="8382"/>
                </a:moveTo>
                <a:lnTo>
                  <a:pt x="1526361" y="8890"/>
                </a:lnTo>
                <a:lnTo>
                  <a:pt x="1520675" y="11303"/>
                </a:lnTo>
                <a:lnTo>
                  <a:pt x="1515080" y="13843"/>
                </a:lnTo>
                <a:lnTo>
                  <a:pt x="1507591" y="14605"/>
                </a:lnTo>
                <a:lnTo>
                  <a:pt x="1606426" y="14605"/>
                </a:lnTo>
                <a:lnTo>
                  <a:pt x="1605267" y="14478"/>
                </a:lnTo>
                <a:lnTo>
                  <a:pt x="1605307" y="13208"/>
                </a:lnTo>
                <a:lnTo>
                  <a:pt x="1571421" y="13208"/>
                </a:lnTo>
                <a:lnTo>
                  <a:pt x="1567470" y="11811"/>
                </a:lnTo>
                <a:lnTo>
                  <a:pt x="1558810" y="11811"/>
                </a:lnTo>
                <a:lnTo>
                  <a:pt x="1558834" y="11684"/>
                </a:lnTo>
                <a:lnTo>
                  <a:pt x="1541106" y="11684"/>
                </a:lnTo>
                <a:lnTo>
                  <a:pt x="1534121" y="8382"/>
                </a:lnTo>
                <a:close/>
              </a:path>
              <a:path w="2334259" h="42544">
                <a:moveTo>
                  <a:pt x="2062829" y="14478"/>
                </a:moveTo>
                <a:lnTo>
                  <a:pt x="2062187" y="14478"/>
                </a:lnTo>
                <a:lnTo>
                  <a:pt x="2062638" y="14602"/>
                </a:lnTo>
                <a:lnTo>
                  <a:pt x="2062829" y="14478"/>
                </a:lnTo>
                <a:close/>
              </a:path>
              <a:path w="2334259" h="42544">
                <a:moveTo>
                  <a:pt x="494766" y="9271"/>
                </a:moveTo>
                <a:lnTo>
                  <a:pt x="496468" y="14478"/>
                </a:lnTo>
                <a:lnTo>
                  <a:pt x="1205442" y="14478"/>
                </a:lnTo>
                <a:lnTo>
                  <a:pt x="1205154" y="14097"/>
                </a:lnTo>
                <a:lnTo>
                  <a:pt x="1107605" y="14097"/>
                </a:lnTo>
                <a:lnTo>
                  <a:pt x="1105750" y="13970"/>
                </a:lnTo>
                <a:lnTo>
                  <a:pt x="1105319" y="13462"/>
                </a:lnTo>
                <a:lnTo>
                  <a:pt x="1104129" y="13081"/>
                </a:lnTo>
                <a:lnTo>
                  <a:pt x="501446" y="13081"/>
                </a:lnTo>
                <a:lnTo>
                  <a:pt x="499257" y="12599"/>
                </a:lnTo>
                <a:lnTo>
                  <a:pt x="499394" y="10336"/>
                </a:lnTo>
                <a:lnTo>
                  <a:pt x="494766" y="9271"/>
                </a:lnTo>
                <a:close/>
              </a:path>
              <a:path w="2334259" h="42544">
                <a:moveTo>
                  <a:pt x="462610" y="9779"/>
                </a:moveTo>
                <a:lnTo>
                  <a:pt x="461530" y="11684"/>
                </a:lnTo>
                <a:lnTo>
                  <a:pt x="457174" y="14351"/>
                </a:lnTo>
                <a:lnTo>
                  <a:pt x="469953" y="14351"/>
                </a:lnTo>
                <a:lnTo>
                  <a:pt x="463791" y="12954"/>
                </a:lnTo>
                <a:lnTo>
                  <a:pt x="462610" y="9779"/>
                </a:lnTo>
                <a:close/>
              </a:path>
              <a:path w="2334259" h="42544">
                <a:moveTo>
                  <a:pt x="2051354" y="10414"/>
                </a:moveTo>
                <a:lnTo>
                  <a:pt x="2051591" y="11303"/>
                </a:lnTo>
                <a:lnTo>
                  <a:pt x="2051707" y="12192"/>
                </a:lnTo>
                <a:lnTo>
                  <a:pt x="2051354" y="13843"/>
                </a:lnTo>
                <a:lnTo>
                  <a:pt x="2048040" y="14097"/>
                </a:lnTo>
                <a:lnTo>
                  <a:pt x="2039429" y="14351"/>
                </a:lnTo>
                <a:lnTo>
                  <a:pt x="2058125" y="14351"/>
                </a:lnTo>
                <a:lnTo>
                  <a:pt x="2059190" y="13970"/>
                </a:lnTo>
                <a:lnTo>
                  <a:pt x="2060185" y="13970"/>
                </a:lnTo>
                <a:lnTo>
                  <a:pt x="2058669" y="13843"/>
                </a:lnTo>
                <a:lnTo>
                  <a:pt x="2053183" y="12319"/>
                </a:lnTo>
                <a:lnTo>
                  <a:pt x="2051354" y="10414"/>
                </a:lnTo>
                <a:close/>
              </a:path>
              <a:path w="2334259" h="42544">
                <a:moveTo>
                  <a:pt x="1392546" y="12446"/>
                </a:moveTo>
                <a:lnTo>
                  <a:pt x="1383677" y="12446"/>
                </a:lnTo>
                <a:lnTo>
                  <a:pt x="1396796" y="14224"/>
                </a:lnTo>
                <a:lnTo>
                  <a:pt x="1392796" y="12700"/>
                </a:lnTo>
                <a:lnTo>
                  <a:pt x="1392546" y="12446"/>
                </a:lnTo>
                <a:close/>
              </a:path>
              <a:path w="2334259" h="42544">
                <a:moveTo>
                  <a:pt x="1491145" y="10414"/>
                </a:moveTo>
                <a:lnTo>
                  <a:pt x="1489443" y="11557"/>
                </a:lnTo>
                <a:lnTo>
                  <a:pt x="1488884" y="14224"/>
                </a:lnTo>
                <a:lnTo>
                  <a:pt x="1508114" y="14224"/>
                </a:lnTo>
                <a:lnTo>
                  <a:pt x="1510029" y="12827"/>
                </a:lnTo>
                <a:lnTo>
                  <a:pt x="1494878" y="12827"/>
                </a:lnTo>
                <a:lnTo>
                  <a:pt x="1491145" y="10414"/>
                </a:lnTo>
                <a:close/>
              </a:path>
              <a:path w="2334259" h="42544">
                <a:moveTo>
                  <a:pt x="1117231" y="5588"/>
                </a:moveTo>
                <a:lnTo>
                  <a:pt x="1119410" y="8890"/>
                </a:lnTo>
                <a:lnTo>
                  <a:pt x="1117118" y="9525"/>
                </a:lnTo>
                <a:lnTo>
                  <a:pt x="1113686" y="10160"/>
                </a:lnTo>
                <a:lnTo>
                  <a:pt x="1112443" y="13589"/>
                </a:lnTo>
                <a:lnTo>
                  <a:pt x="1107605" y="14097"/>
                </a:lnTo>
                <a:lnTo>
                  <a:pt x="1205154" y="14097"/>
                </a:lnTo>
                <a:lnTo>
                  <a:pt x="1203518" y="11938"/>
                </a:lnTo>
                <a:lnTo>
                  <a:pt x="1193603" y="10668"/>
                </a:lnTo>
                <a:lnTo>
                  <a:pt x="1181983" y="9906"/>
                </a:lnTo>
                <a:lnTo>
                  <a:pt x="1176899" y="7874"/>
                </a:lnTo>
                <a:lnTo>
                  <a:pt x="1160015" y="7874"/>
                </a:lnTo>
                <a:lnTo>
                  <a:pt x="1146413" y="7239"/>
                </a:lnTo>
                <a:lnTo>
                  <a:pt x="1132262" y="5969"/>
                </a:lnTo>
                <a:lnTo>
                  <a:pt x="1117231" y="5588"/>
                </a:lnTo>
                <a:close/>
              </a:path>
              <a:path w="2334259" h="42544">
                <a:moveTo>
                  <a:pt x="1762708" y="10287"/>
                </a:moveTo>
                <a:lnTo>
                  <a:pt x="1759910" y="11430"/>
                </a:lnTo>
                <a:lnTo>
                  <a:pt x="1758058" y="12954"/>
                </a:lnTo>
                <a:lnTo>
                  <a:pt x="1753044" y="14097"/>
                </a:lnTo>
                <a:lnTo>
                  <a:pt x="1797532" y="14097"/>
                </a:lnTo>
                <a:lnTo>
                  <a:pt x="1796918" y="12192"/>
                </a:lnTo>
                <a:lnTo>
                  <a:pt x="1796872" y="11791"/>
                </a:lnTo>
                <a:lnTo>
                  <a:pt x="1801888" y="10541"/>
                </a:lnTo>
                <a:lnTo>
                  <a:pt x="1770557" y="10541"/>
                </a:lnTo>
                <a:lnTo>
                  <a:pt x="1762708" y="10287"/>
                </a:lnTo>
                <a:close/>
              </a:path>
              <a:path w="2334259" h="42544">
                <a:moveTo>
                  <a:pt x="1484363" y="12700"/>
                </a:moveTo>
                <a:lnTo>
                  <a:pt x="1484016" y="13208"/>
                </a:lnTo>
                <a:lnTo>
                  <a:pt x="1483966" y="13589"/>
                </a:lnTo>
                <a:lnTo>
                  <a:pt x="1484337" y="13970"/>
                </a:lnTo>
                <a:lnTo>
                  <a:pt x="1484363" y="12700"/>
                </a:lnTo>
                <a:close/>
              </a:path>
              <a:path w="2334259" h="42544">
                <a:moveTo>
                  <a:pt x="2109812" y="11176"/>
                </a:moveTo>
                <a:lnTo>
                  <a:pt x="2103348" y="11176"/>
                </a:lnTo>
                <a:lnTo>
                  <a:pt x="2101824" y="12700"/>
                </a:lnTo>
                <a:lnTo>
                  <a:pt x="2099805" y="13462"/>
                </a:lnTo>
                <a:lnTo>
                  <a:pt x="2095614" y="13970"/>
                </a:lnTo>
                <a:lnTo>
                  <a:pt x="2104810" y="13970"/>
                </a:lnTo>
                <a:lnTo>
                  <a:pt x="2104847" y="13589"/>
                </a:lnTo>
                <a:lnTo>
                  <a:pt x="2106091" y="12446"/>
                </a:lnTo>
                <a:lnTo>
                  <a:pt x="2109812" y="11176"/>
                </a:lnTo>
                <a:close/>
              </a:path>
              <a:path w="2334259" h="42544">
                <a:moveTo>
                  <a:pt x="208885" y="12573"/>
                </a:moveTo>
                <a:lnTo>
                  <a:pt x="184392" y="13462"/>
                </a:lnTo>
                <a:lnTo>
                  <a:pt x="159978" y="13843"/>
                </a:lnTo>
                <a:lnTo>
                  <a:pt x="233057" y="13843"/>
                </a:lnTo>
                <a:lnTo>
                  <a:pt x="208885" y="12573"/>
                </a:lnTo>
                <a:close/>
              </a:path>
              <a:path w="2334259" h="42544">
                <a:moveTo>
                  <a:pt x="229755" y="12192"/>
                </a:moveTo>
                <a:lnTo>
                  <a:pt x="231686" y="12827"/>
                </a:lnTo>
                <a:lnTo>
                  <a:pt x="232651" y="13081"/>
                </a:lnTo>
                <a:lnTo>
                  <a:pt x="233057" y="13843"/>
                </a:lnTo>
                <a:lnTo>
                  <a:pt x="241514" y="13843"/>
                </a:lnTo>
                <a:lnTo>
                  <a:pt x="229755" y="12192"/>
                </a:lnTo>
                <a:close/>
              </a:path>
              <a:path w="2334259" h="42544">
                <a:moveTo>
                  <a:pt x="1663001" y="13081"/>
                </a:moveTo>
                <a:lnTo>
                  <a:pt x="1657413" y="13843"/>
                </a:lnTo>
                <a:lnTo>
                  <a:pt x="1752706" y="13843"/>
                </a:lnTo>
                <a:lnTo>
                  <a:pt x="1752199" y="13462"/>
                </a:lnTo>
                <a:lnTo>
                  <a:pt x="1667014" y="13462"/>
                </a:lnTo>
                <a:lnTo>
                  <a:pt x="1663001" y="13081"/>
                </a:lnTo>
                <a:close/>
              </a:path>
              <a:path w="2334259" h="42544">
                <a:moveTo>
                  <a:pt x="2032507" y="9779"/>
                </a:moveTo>
                <a:lnTo>
                  <a:pt x="2032355" y="13589"/>
                </a:lnTo>
                <a:lnTo>
                  <a:pt x="2040785" y="13589"/>
                </a:lnTo>
                <a:lnTo>
                  <a:pt x="2044402" y="11557"/>
                </a:lnTo>
                <a:lnTo>
                  <a:pt x="2037994" y="11557"/>
                </a:lnTo>
                <a:lnTo>
                  <a:pt x="2032507" y="9779"/>
                </a:lnTo>
                <a:close/>
              </a:path>
              <a:path w="2334259" h="42544">
                <a:moveTo>
                  <a:pt x="1663852" y="10287"/>
                </a:moveTo>
                <a:lnTo>
                  <a:pt x="1668652" y="11176"/>
                </a:lnTo>
                <a:lnTo>
                  <a:pt x="1667014" y="13462"/>
                </a:lnTo>
                <a:lnTo>
                  <a:pt x="1752199" y="13462"/>
                </a:lnTo>
                <a:lnTo>
                  <a:pt x="1751522" y="12954"/>
                </a:lnTo>
                <a:lnTo>
                  <a:pt x="1700428" y="12954"/>
                </a:lnTo>
                <a:lnTo>
                  <a:pt x="1699606" y="10541"/>
                </a:lnTo>
                <a:lnTo>
                  <a:pt x="1668056" y="10541"/>
                </a:lnTo>
                <a:lnTo>
                  <a:pt x="1663852" y="10287"/>
                </a:lnTo>
                <a:close/>
              </a:path>
              <a:path w="2334259" h="42544">
                <a:moveTo>
                  <a:pt x="1596843" y="6096"/>
                </a:moveTo>
                <a:lnTo>
                  <a:pt x="1588347" y="7366"/>
                </a:lnTo>
                <a:lnTo>
                  <a:pt x="1579180" y="8890"/>
                </a:lnTo>
                <a:lnTo>
                  <a:pt x="1568500" y="8890"/>
                </a:lnTo>
                <a:lnTo>
                  <a:pt x="1573517" y="10160"/>
                </a:lnTo>
                <a:lnTo>
                  <a:pt x="1571421" y="13208"/>
                </a:lnTo>
                <a:lnTo>
                  <a:pt x="1605307" y="13208"/>
                </a:lnTo>
                <a:lnTo>
                  <a:pt x="1605508" y="6858"/>
                </a:lnTo>
                <a:lnTo>
                  <a:pt x="1596843" y="6096"/>
                </a:lnTo>
                <a:close/>
              </a:path>
              <a:path w="2334259" h="42544">
                <a:moveTo>
                  <a:pt x="1857089" y="10203"/>
                </a:moveTo>
                <a:lnTo>
                  <a:pt x="1853450" y="13208"/>
                </a:lnTo>
                <a:lnTo>
                  <a:pt x="1923254" y="13208"/>
                </a:lnTo>
                <a:lnTo>
                  <a:pt x="1924730" y="12700"/>
                </a:lnTo>
                <a:lnTo>
                  <a:pt x="1908098" y="12700"/>
                </a:lnTo>
                <a:lnTo>
                  <a:pt x="1908460" y="12319"/>
                </a:lnTo>
                <a:lnTo>
                  <a:pt x="1898980" y="12319"/>
                </a:lnTo>
                <a:lnTo>
                  <a:pt x="1890902" y="11811"/>
                </a:lnTo>
                <a:lnTo>
                  <a:pt x="1891552" y="10541"/>
                </a:lnTo>
                <a:lnTo>
                  <a:pt x="1858269" y="10541"/>
                </a:lnTo>
                <a:lnTo>
                  <a:pt x="1857089" y="10203"/>
                </a:lnTo>
                <a:close/>
              </a:path>
              <a:path w="2334259" h="42544">
                <a:moveTo>
                  <a:pt x="518477" y="5969"/>
                </a:moveTo>
                <a:lnTo>
                  <a:pt x="511467" y="10541"/>
                </a:lnTo>
                <a:lnTo>
                  <a:pt x="511238" y="11811"/>
                </a:lnTo>
                <a:lnTo>
                  <a:pt x="501446" y="13081"/>
                </a:lnTo>
                <a:lnTo>
                  <a:pt x="1104129" y="13081"/>
                </a:lnTo>
                <a:lnTo>
                  <a:pt x="1100561" y="11938"/>
                </a:lnTo>
                <a:lnTo>
                  <a:pt x="756043" y="11938"/>
                </a:lnTo>
                <a:lnTo>
                  <a:pt x="612190" y="11811"/>
                </a:lnTo>
                <a:lnTo>
                  <a:pt x="611140" y="9525"/>
                </a:lnTo>
                <a:lnTo>
                  <a:pt x="517194" y="9525"/>
                </a:lnTo>
                <a:lnTo>
                  <a:pt x="518477" y="5969"/>
                </a:lnTo>
                <a:close/>
              </a:path>
              <a:path w="2334259" h="42544">
                <a:moveTo>
                  <a:pt x="1624571" y="12319"/>
                </a:moveTo>
                <a:lnTo>
                  <a:pt x="1624050" y="13081"/>
                </a:lnTo>
                <a:lnTo>
                  <a:pt x="1624858" y="12700"/>
                </a:lnTo>
                <a:lnTo>
                  <a:pt x="1624571" y="12319"/>
                </a:lnTo>
                <a:close/>
              </a:path>
              <a:path w="2334259" h="42544">
                <a:moveTo>
                  <a:pt x="2097252" y="10541"/>
                </a:moveTo>
                <a:lnTo>
                  <a:pt x="2090740" y="11176"/>
                </a:lnTo>
                <a:lnTo>
                  <a:pt x="2083976" y="12446"/>
                </a:lnTo>
                <a:lnTo>
                  <a:pt x="2076748" y="13081"/>
                </a:lnTo>
                <a:lnTo>
                  <a:pt x="2096039" y="13081"/>
                </a:lnTo>
                <a:lnTo>
                  <a:pt x="2097252" y="10541"/>
                </a:lnTo>
                <a:close/>
              </a:path>
              <a:path w="2334259" h="42544">
                <a:moveTo>
                  <a:pt x="423938" y="9652"/>
                </a:moveTo>
                <a:lnTo>
                  <a:pt x="402882" y="9652"/>
                </a:lnTo>
                <a:lnTo>
                  <a:pt x="399516" y="11430"/>
                </a:lnTo>
                <a:lnTo>
                  <a:pt x="395998" y="12954"/>
                </a:lnTo>
                <a:lnTo>
                  <a:pt x="452234" y="12954"/>
                </a:lnTo>
                <a:lnTo>
                  <a:pt x="431989" y="12827"/>
                </a:lnTo>
                <a:lnTo>
                  <a:pt x="425475" y="11684"/>
                </a:lnTo>
                <a:lnTo>
                  <a:pt x="425284" y="10541"/>
                </a:lnTo>
                <a:lnTo>
                  <a:pt x="424700" y="10033"/>
                </a:lnTo>
                <a:lnTo>
                  <a:pt x="423938" y="9652"/>
                </a:lnTo>
                <a:close/>
              </a:path>
              <a:path w="2334259" h="42544">
                <a:moveTo>
                  <a:pt x="1657084" y="12599"/>
                </a:moveTo>
                <a:lnTo>
                  <a:pt x="1655551" y="12954"/>
                </a:lnTo>
                <a:lnTo>
                  <a:pt x="1657178" y="12954"/>
                </a:lnTo>
                <a:lnTo>
                  <a:pt x="1657084" y="12599"/>
                </a:lnTo>
                <a:close/>
              </a:path>
              <a:path w="2334259" h="42544">
                <a:moveTo>
                  <a:pt x="1708632" y="9779"/>
                </a:moveTo>
                <a:lnTo>
                  <a:pt x="1700428" y="12954"/>
                </a:lnTo>
                <a:lnTo>
                  <a:pt x="1751522" y="12954"/>
                </a:lnTo>
                <a:lnTo>
                  <a:pt x="1750677" y="12319"/>
                </a:lnTo>
                <a:lnTo>
                  <a:pt x="1750591" y="11303"/>
                </a:lnTo>
                <a:lnTo>
                  <a:pt x="1712658" y="11303"/>
                </a:lnTo>
                <a:lnTo>
                  <a:pt x="1708632" y="9779"/>
                </a:lnTo>
                <a:close/>
              </a:path>
              <a:path w="2334259" h="42544">
                <a:moveTo>
                  <a:pt x="445568" y="10668"/>
                </a:moveTo>
                <a:lnTo>
                  <a:pt x="431989" y="12827"/>
                </a:lnTo>
                <a:lnTo>
                  <a:pt x="452170" y="12827"/>
                </a:lnTo>
                <a:lnTo>
                  <a:pt x="451853" y="12192"/>
                </a:lnTo>
                <a:lnTo>
                  <a:pt x="454418" y="11049"/>
                </a:lnTo>
                <a:lnTo>
                  <a:pt x="445568" y="10668"/>
                </a:lnTo>
                <a:close/>
              </a:path>
              <a:path w="2334259" h="42544">
                <a:moveTo>
                  <a:pt x="1435480" y="11049"/>
                </a:moveTo>
                <a:lnTo>
                  <a:pt x="1428582" y="11684"/>
                </a:lnTo>
                <a:lnTo>
                  <a:pt x="1421422" y="12192"/>
                </a:lnTo>
                <a:lnTo>
                  <a:pt x="1414414" y="12573"/>
                </a:lnTo>
                <a:lnTo>
                  <a:pt x="1407972" y="12827"/>
                </a:lnTo>
                <a:lnTo>
                  <a:pt x="1442133" y="12827"/>
                </a:lnTo>
                <a:lnTo>
                  <a:pt x="1435480" y="11049"/>
                </a:lnTo>
                <a:close/>
              </a:path>
              <a:path w="2334259" h="42544">
                <a:moveTo>
                  <a:pt x="1503730" y="7874"/>
                </a:moveTo>
                <a:lnTo>
                  <a:pt x="1494878" y="12827"/>
                </a:lnTo>
                <a:lnTo>
                  <a:pt x="1510029" y="12827"/>
                </a:lnTo>
                <a:lnTo>
                  <a:pt x="1511249" y="11938"/>
                </a:lnTo>
                <a:lnTo>
                  <a:pt x="1505737" y="10160"/>
                </a:lnTo>
                <a:lnTo>
                  <a:pt x="1508983" y="9398"/>
                </a:lnTo>
                <a:lnTo>
                  <a:pt x="1506105" y="9398"/>
                </a:lnTo>
                <a:lnTo>
                  <a:pt x="1503730" y="7874"/>
                </a:lnTo>
                <a:close/>
              </a:path>
              <a:path w="2334259" h="42544">
                <a:moveTo>
                  <a:pt x="1241147" y="10033"/>
                </a:moveTo>
                <a:lnTo>
                  <a:pt x="1229436" y="10033"/>
                </a:lnTo>
                <a:lnTo>
                  <a:pt x="1231442" y="10795"/>
                </a:lnTo>
                <a:lnTo>
                  <a:pt x="1228327" y="12774"/>
                </a:lnTo>
                <a:lnTo>
                  <a:pt x="1238034" y="11049"/>
                </a:lnTo>
                <a:lnTo>
                  <a:pt x="1241147" y="10033"/>
                </a:lnTo>
                <a:close/>
              </a:path>
              <a:path w="2334259" h="42544">
                <a:moveTo>
                  <a:pt x="1917318" y="9271"/>
                </a:moveTo>
                <a:lnTo>
                  <a:pt x="1908098" y="12700"/>
                </a:lnTo>
                <a:lnTo>
                  <a:pt x="1924730" y="12700"/>
                </a:lnTo>
                <a:lnTo>
                  <a:pt x="1926055" y="12243"/>
                </a:lnTo>
                <a:lnTo>
                  <a:pt x="1918754" y="11938"/>
                </a:lnTo>
                <a:lnTo>
                  <a:pt x="1923888" y="11791"/>
                </a:lnTo>
                <a:lnTo>
                  <a:pt x="1919262" y="11176"/>
                </a:lnTo>
                <a:lnTo>
                  <a:pt x="1917318" y="9271"/>
                </a:lnTo>
                <a:close/>
              </a:path>
              <a:path w="2334259" h="42544">
                <a:moveTo>
                  <a:pt x="1656943" y="12065"/>
                </a:moveTo>
                <a:lnTo>
                  <a:pt x="1657084" y="12599"/>
                </a:lnTo>
                <a:lnTo>
                  <a:pt x="1658702" y="12226"/>
                </a:lnTo>
                <a:lnTo>
                  <a:pt x="1656943" y="12065"/>
                </a:lnTo>
                <a:close/>
              </a:path>
              <a:path w="2334259" h="42544">
                <a:moveTo>
                  <a:pt x="1660499" y="11811"/>
                </a:moveTo>
                <a:lnTo>
                  <a:pt x="1658702" y="12226"/>
                </a:lnTo>
                <a:lnTo>
                  <a:pt x="1662493" y="12573"/>
                </a:lnTo>
                <a:lnTo>
                  <a:pt x="1660499" y="11811"/>
                </a:lnTo>
                <a:close/>
              </a:path>
              <a:path w="2334259" h="42544">
                <a:moveTo>
                  <a:pt x="1901634" y="8636"/>
                </a:moveTo>
                <a:lnTo>
                  <a:pt x="1897557" y="9525"/>
                </a:lnTo>
                <a:lnTo>
                  <a:pt x="1903577" y="11811"/>
                </a:lnTo>
                <a:lnTo>
                  <a:pt x="1898980" y="12319"/>
                </a:lnTo>
                <a:lnTo>
                  <a:pt x="1908460" y="12319"/>
                </a:lnTo>
                <a:lnTo>
                  <a:pt x="1911235" y="9398"/>
                </a:lnTo>
                <a:lnTo>
                  <a:pt x="1901634" y="8636"/>
                </a:lnTo>
                <a:close/>
              </a:path>
              <a:path w="2334259" h="42544">
                <a:moveTo>
                  <a:pt x="1926397" y="12126"/>
                </a:moveTo>
                <a:lnTo>
                  <a:pt x="1926055" y="12243"/>
                </a:lnTo>
                <a:lnTo>
                  <a:pt x="1927847" y="12319"/>
                </a:lnTo>
                <a:lnTo>
                  <a:pt x="1926397" y="12126"/>
                </a:lnTo>
                <a:close/>
              </a:path>
              <a:path w="2334259" h="42544">
                <a:moveTo>
                  <a:pt x="1923888" y="11791"/>
                </a:moveTo>
                <a:lnTo>
                  <a:pt x="1918754" y="11938"/>
                </a:lnTo>
                <a:lnTo>
                  <a:pt x="1926055" y="12243"/>
                </a:lnTo>
                <a:lnTo>
                  <a:pt x="1926397" y="12126"/>
                </a:lnTo>
                <a:lnTo>
                  <a:pt x="1923888" y="11791"/>
                </a:lnTo>
                <a:close/>
              </a:path>
              <a:path w="2334259" h="42544">
                <a:moveTo>
                  <a:pt x="1927682" y="11684"/>
                </a:moveTo>
                <a:lnTo>
                  <a:pt x="1923888" y="11791"/>
                </a:lnTo>
                <a:lnTo>
                  <a:pt x="1926397" y="12126"/>
                </a:lnTo>
                <a:lnTo>
                  <a:pt x="1927682" y="11684"/>
                </a:lnTo>
                <a:close/>
              </a:path>
              <a:path w="2334259" h="42544">
                <a:moveTo>
                  <a:pt x="1635527" y="7620"/>
                </a:moveTo>
                <a:lnTo>
                  <a:pt x="1626222" y="7620"/>
                </a:lnTo>
                <a:lnTo>
                  <a:pt x="1615465" y="11938"/>
                </a:lnTo>
                <a:lnTo>
                  <a:pt x="1620532" y="12065"/>
                </a:lnTo>
                <a:lnTo>
                  <a:pt x="1626146" y="10033"/>
                </a:lnTo>
                <a:lnTo>
                  <a:pt x="1636804" y="10033"/>
                </a:lnTo>
                <a:lnTo>
                  <a:pt x="1633804" y="8890"/>
                </a:lnTo>
                <a:lnTo>
                  <a:pt x="1635527" y="7620"/>
                </a:lnTo>
                <a:close/>
              </a:path>
              <a:path w="2334259" h="42544">
                <a:moveTo>
                  <a:pt x="764006" y="6858"/>
                </a:moveTo>
                <a:lnTo>
                  <a:pt x="756043" y="11938"/>
                </a:lnTo>
                <a:lnTo>
                  <a:pt x="1100561" y="11938"/>
                </a:lnTo>
                <a:lnTo>
                  <a:pt x="1098579" y="11303"/>
                </a:lnTo>
                <a:lnTo>
                  <a:pt x="907453" y="11303"/>
                </a:lnTo>
                <a:lnTo>
                  <a:pt x="907468" y="9017"/>
                </a:lnTo>
                <a:lnTo>
                  <a:pt x="832103" y="9017"/>
                </a:lnTo>
                <a:lnTo>
                  <a:pt x="828045" y="8001"/>
                </a:lnTo>
                <a:lnTo>
                  <a:pt x="768515" y="8001"/>
                </a:lnTo>
                <a:lnTo>
                  <a:pt x="764006" y="6858"/>
                </a:lnTo>
                <a:close/>
              </a:path>
              <a:path w="2334259" h="42544">
                <a:moveTo>
                  <a:pt x="1407998" y="11557"/>
                </a:moveTo>
                <a:lnTo>
                  <a:pt x="1408360" y="11938"/>
                </a:lnTo>
                <a:lnTo>
                  <a:pt x="1409509" y="11938"/>
                </a:lnTo>
                <a:lnTo>
                  <a:pt x="1407998" y="11557"/>
                </a:lnTo>
                <a:close/>
              </a:path>
              <a:path w="2334259" h="42544">
                <a:moveTo>
                  <a:pt x="622630" y="1016"/>
                </a:moveTo>
                <a:lnTo>
                  <a:pt x="620331" y="11684"/>
                </a:lnTo>
                <a:lnTo>
                  <a:pt x="612190" y="11811"/>
                </a:lnTo>
                <a:lnTo>
                  <a:pt x="756061" y="11811"/>
                </a:lnTo>
                <a:lnTo>
                  <a:pt x="756351" y="9779"/>
                </a:lnTo>
                <a:lnTo>
                  <a:pt x="737285" y="9779"/>
                </a:lnTo>
                <a:lnTo>
                  <a:pt x="729614" y="8001"/>
                </a:lnTo>
                <a:lnTo>
                  <a:pt x="662635" y="8001"/>
                </a:lnTo>
                <a:lnTo>
                  <a:pt x="662876" y="4318"/>
                </a:lnTo>
                <a:lnTo>
                  <a:pt x="654331" y="3810"/>
                </a:lnTo>
                <a:lnTo>
                  <a:pt x="628281" y="3810"/>
                </a:lnTo>
                <a:lnTo>
                  <a:pt x="631469" y="1270"/>
                </a:lnTo>
                <a:lnTo>
                  <a:pt x="622630" y="1016"/>
                </a:lnTo>
                <a:close/>
              </a:path>
              <a:path w="2334259" h="42544">
                <a:moveTo>
                  <a:pt x="1563877" y="10541"/>
                </a:moveTo>
                <a:lnTo>
                  <a:pt x="1558810" y="11811"/>
                </a:lnTo>
                <a:lnTo>
                  <a:pt x="1567470" y="11811"/>
                </a:lnTo>
                <a:lnTo>
                  <a:pt x="1563877" y="10541"/>
                </a:lnTo>
                <a:close/>
              </a:path>
              <a:path w="2334259" h="42544">
                <a:moveTo>
                  <a:pt x="1239596" y="8763"/>
                </a:moveTo>
                <a:lnTo>
                  <a:pt x="1227454" y="9144"/>
                </a:lnTo>
                <a:lnTo>
                  <a:pt x="1224813" y="11684"/>
                </a:lnTo>
                <a:lnTo>
                  <a:pt x="1226870" y="11176"/>
                </a:lnTo>
                <a:lnTo>
                  <a:pt x="1229436" y="10033"/>
                </a:lnTo>
                <a:lnTo>
                  <a:pt x="1241147" y="10033"/>
                </a:lnTo>
                <a:lnTo>
                  <a:pt x="1244650" y="8890"/>
                </a:lnTo>
                <a:lnTo>
                  <a:pt x="1239596" y="8763"/>
                </a:lnTo>
                <a:close/>
              </a:path>
              <a:path w="2334259" h="42544">
                <a:moveTo>
                  <a:pt x="1542516" y="6604"/>
                </a:moveTo>
                <a:lnTo>
                  <a:pt x="1541106" y="11684"/>
                </a:lnTo>
                <a:lnTo>
                  <a:pt x="1558834" y="11684"/>
                </a:lnTo>
                <a:lnTo>
                  <a:pt x="1559280" y="9271"/>
                </a:lnTo>
                <a:lnTo>
                  <a:pt x="1557021" y="8636"/>
                </a:lnTo>
                <a:lnTo>
                  <a:pt x="1554225" y="8636"/>
                </a:lnTo>
                <a:lnTo>
                  <a:pt x="1542516" y="6604"/>
                </a:lnTo>
                <a:close/>
              </a:path>
              <a:path w="2334259" h="42544">
                <a:moveTo>
                  <a:pt x="2040077" y="9906"/>
                </a:moveTo>
                <a:lnTo>
                  <a:pt x="2037994" y="11557"/>
                </a:lnTo>
                <a:lnTo>
                  <a:pt x="2044402" y="11557"/>
                </a:lnTo>
                <a:lnTo>
                  <a:pt x="2045080" y="11176"/>
                </a:lnTo>
                <a:lnTo>
                  <a:pt x="2040077" y="9906"/>
                </a:lnTo>
                <a:close/>
              </a:path>
              <a:path w="2334259" h="42544">
                <a:moveTo>
                  <a:pt x="1810044" y="10414"/>
                </a:moveTo>
                <a:lnTo>
                  <a:pt x="1803831" y="10414"/>
                </a:lnTo>
                <a:lnTo>
                  <a:pt x="1804771" y="10922"/>
                </a:lnTo>
                <a:lnTo>
                  <a:pt x="1804682" y="11430"/>
                </a:lnTo>
                <a:lnTo>
                  <a:pt x="1810044" y="10414"/>
                </a:lnTo>
                <a:close/>
              </a:path>
              <a:path w="2334259" h="42544">
                <a:moveTo>
                  <a:pt x="324421" y="10414"/>
                </a:moveTo>
                <a:lnTo>
                  <a:pt x="320725" y="11303"/>
                </a:lnTo>
                <a:lnTo>
                  <a:pt x="322630" y="11303"/>
                </a:lnTo>
                <a:lnTo>
                  <a:pt x="322287" y="11049"/>
                </a:lnTo>
                <a:lnTo>
                  <a:pt x="324421" y="10414"/>
                </a:lnTo>
                <a:close/>
              </a:path>
              <a:path w="2334259" h="42544">
                <a:moveTo>
                  <a:pt x="937785" y="4572"/>
                </a:moveTo>
                <a:lnTo>
                  <a:pt x="927566" y="6731"/>
                </a:lnTo>
                <a:lnTo>
                  <a:pt x="917886" y="9398"/>
                </a:lnTo>
                <a:lnTo>
                  <a:pt x="907453" y="11303"/>
                </a:lnTo>
                <a:lnTo>
                  <a:pt x="1098579" y="11303"/>
                </a:lnTo>
                <a:lnTo>
                  <a:pt x="1090650" y="8763"/>
                </a:lnTo>
                <a:lnTo>
                  <a:pt x="1090457" y="8636"/>
                </a:lnTo>
                <a:lnTo>
                  <a:pt x="964044" y="8636"/>
                </a:lnTo>
                <a:lnTo>
                  <a:pt x="962902" y="8128"/>
                </a:lnTo>
                <a:lnTo>
                  <a:pt x="950493" y="8128"/>
                </a:lnTo>
                <a:lnTo>
                  <a:pt x="945959" y="6985"/>
                </a:lnTo>
                <a:lnTo>
                  <a:pt x="949832" y="4826"/>
                </a:lnTo>
                <a:lnTo>
                  <a:pt x="937785" y="4572"/>
                </a:lnTo>
                <a:close/>
              </a:path>
              <a:path w="2334259" h="42544">
                <a:moveTo>
                  <a:pt x="1716417" y="3556"/>
                </a:moveTo>
                <a:lnTo>
                  <a:pt x="1713318" y="5588"/>
                </a:lnTo>
                <a:lnTo>
                  <a:pt x="1718805" y="8509"/>
                </a:lnTo>
                <a:lnTo>
                  <a:pt x="1712658" y="11303"/>
                </a:lnTo>
                <a:lnTo>
                  <a:pt x="1750591" y="11303"/>
                </a:lnTo>
                <a:lnTo>
                  <a:pt x="1750537" y="10668"/>
                </a:lnTo>
                <a:lnTo>
                  <a:pt x="1750368" y="10541"/>
                </a:lnTo>
                <a:lnTo>
                  <a:pt x="1744535" y="10541"/>
                </a:lnTo>
                <a:lnTo>
                  <a:pt x="1738020" y="9017"/>
                </a:lnTo>
                <a:lnTo>
                  <a:pt x="1739617" y="8255"/>
                </a:lnTo>
                <a:lnTo>
                  <a:pt x="1736013" y="8255"/>
                </a:lnTo>
                <a:lnTo>
                  <a:pt x="1730894" y="5334"/>
                </a:lnTo>
                <a:lnTo>
                  <a:pt x="1721929" y="5334"/>
                </a:lnTo>
                <a:lnTo>
                  <a:pt x="1718919" y="4826"/>
                </a:lnTo>
                <a:lnTo>
                  <a:pt x="1716379" y="4826"/>
                </a:lnTo>
                <a:lnTo>
                  <a:pt x="1716417" y="3556"/>
                </a:lnTo>
                <a:close/>
              </a:path>
              <a:path w="2334259" h="42544">
                <a:moveTo>
                  <a:pt x="499414" y="10160"/>
                </a:moveTo>
                <a:lnTo>
                  <a:pt x="499394" y="10336"/>
                </a:lnTo>
                <a:lnTo>
                  <a:pt x="502488" y="11049"/>
                </a:lnTo>
                <a:lnTo>
                  <a:pt x="499414" y="10160"/>
                </a:lnTo>
                <a:close/>
              </a:path>
              <a:path w="2334259" h="42544">
                <a:moveTo>
                  <a:pt x="1302423" y="6350"/>
                </a:moveTo>
                <a:lnTo>
                  <a:pt x="1295704" y="11049"/>
                </a:lnTo>
                <a:lnTo>
                  <a:pt x="1298232" y="11049"/>
                </a:lnTo>
                <a:lnTo>
                  <a:pt x="1306817" y="10795"/>
                </a:lnTo>
                <a:lnTo>
                  <a:pt x="1302423" y="6350"/>
                </a:lnTo>
                <a:close/>
              </a:path>
              <a:path w="2334259" h="42544">
                <a:moveTo>
                  <a:pt x="1365801" y="7874"/>
                </a:moveTo>
                <a:lnTo>
                  <a:pt x="1359515" y="9017"/>
                </a:lnTo>
                <a:lnTo>
                  <a:pt x="1352458" y="10541"/>
                </a:lnTo>
                <a:lnTo>
                  <a:pt x="1344777" y="11049"/>
                </a:lnTo>
                <a:lnTo>
                  <a:pt x="1391172" y="11049"/>
                </a:lnTo>
                <a:lnTo>
                  <a:pt x="1390673" y="10541"/>
                </a:lnTo>
                <a:lnTo>
                  <a:pt x="1376149" y="10541"/>
                </a:lnTo>
                <a:lnTo>
                  <a:pt x="1369123" y="9017"/>
                </a:lnTo>
                <a:lnTo>
                  <a:pt x="1371168" y="8636"/>
                </a:lnTo>
                <a:lnTo>
                  <a:pt x="1365801" y="7874"/>
                </a:lnTo>
                <a:close/>
              </a:path>
              <a:path w="2334259" h="42544">
                <a:moveTo>
                  <a:pt x="1848065" y="7620"/>
                </a:moveTo>
                <a:lnTo>
                  <a:pt x="1843404" y="10668"/>
                </a:lnTo>
                <a:lnTo>
                  <a:pt x="1855965" y="9881"/>
                </a:lnTo>
                <a:lnTo>
                  <a:pt x="1848065" y="7620"/>
                </a:lnTo>
                <a:close/>
              </a:path>
              <a:path w="2334259" h="42544">
                <a:moveTo>
                  <a:pt x="328117" y="9525"/>
                </a:moveTo>
                <a:lnTo>
                  <a:pt x="324421" y="10414"/>
                </a:lnTo>
                <a:lnTo>
                  <a:pt x="326948" y="10541"/>
                </a:lnTo>
                <a:lnTo>
                  <a:pt x="328117" y="9525"/>
                </a:lnTo>
                <a:close/>
              </a:path>
              <a:path w="2334259" h="42544">
                <a:moveTo>
                  <a:pt x="386643" y="10255"/>
                </a:moveTo>
                <a:lnTo>
                  <a:pt x="386460" y="10287"/>
                </a:lnTo>
                <a:lnTo>
                  <a:pt x="387134" y="10541"/>
                </a:lnTo>
                <a:lnTo>
                  <a:pt x="386643" y="10255"/>
                </a:lnTo>
                <a:close/>
              </a:path>
              <a:path w="2334259" h="42544">
                <a:moveTo>
                  <a:pt x="1389549" y="9398"/>
                </a:moveTo>
                <a:lnTo>
                  <a:pt x="1383479" y="9652"/>
                </a:lnTo>
                <a:lnTo>
                  <a:pt x="1376149" y="10541"/>
                </a:lnTo>
                <a:lnTo>
                  <a:pt x="1390673" y="10541"/>
                </a:lnTo>
                <a:lnTo>
                  <a:pt x="1389549" y="9398"/>
                </a:lnTo>
                <a:close/>
              </a:path>
              <a:path w="2334259" h="42544">
                <a:moveTo>
                  <a:pt x="1668754" y="7493"/>
                </a:moveTo>
                <a:lnTo>
                  <a:pt x="1668056" y="10541"/>
                </a:lnTo>
                <a:lnTo>
                  <a:pt x="1699606" y="10541"/>
                </a:lnTo>
                <a:lnTo>
                  <a:pt x="1699173" y="9271"/>
                </a:lnTo>
                <a:lnTo>
                  <a:pt x="1676768" y="9271"/>
                </a:lnTo>
                <a:lnTo>
                  <a:pt x="1668754" y="7493"/>
                </a:lnTo>
                <a:close/>
              </a:path>
              <a:path w="2334259" h="42544">
                <a:moveTo>
                  <a:pt x="1749524" y="9906"/>
                </a:moveTo>
                <a:lnTo>
                  <a:pt x="1744535" y="10541"/>
                </a:lnTo>
                <a:lnTo>
                  <a:pt x="1750368" y="10541"/>
                </a:lnTo>
                <a:lnTo>
                  <a:pt x="1749524" y="9906"/>
                </a:lnTo>
                <a:close/>
              </a:path>
              <a:path w="2334259" h="42544">
                <a:moveTo>
                  <a:pt x="1768982" y="8001"/>
                </a:moveTo>
                <a:lnTo>
                  <a:pt x="1770684" y="8763"/>
                </a:lnTo>
                <a:lnTo>
                  <a:pt x="1772246" y="10541"/>
                </a:lnTo>
                <a:lnTo>
                  <a:pt x="1801888" y="10541"/>
                </a:lnTo>
                <a:lnTo>
                  <a:pt x="1803831" y="10414"/>
                </a:lnTo>
                <a:lnTo>
                  <a:pt x="1810044" y="10414"/>
                </a:lnTo>
                <a:lnTo>
                  <a:pt x="1810715" y="10287"/>
                </a:lnTo>
                <a:lnTo>
                  <a:pt x="1810469" y="10160"/>
                </a:lnTo>
                <a:lnTo>
                  <a:pt x="1806473" y="10160"/>
                </a:lnTo>
                <a:lnTo>
                  <a:pt x="1804929" y="9525"/>
                </a:lnTo>
                <a:lnTo>
                  <a:pt x="1795856" y="9525"/>
                </a:lnTo>
                <a:lnTo>
                  <a:pt x="1788787" y="8509"/>
                </a:lnTo>
                <a:lnTo>
                  <a:pt x="1776230" y="8509"/>
                </a:lnTo>
                <a:lnTo>
                  <a:pt x="1768982" y="8001"/>
                </a:lnTo>
                <a:close/>
              </a:path>
              <a:path w="2334259" h="42544">
                <a:moveTo>
                  <a:pt x="1880537" y="6604"/>
                </a:moveTo>
                <a:lnTo>
                  <a:pt x="1869008" y="8890"/>
                </a:lnTo>
                <a:lnTo>
                  <a:pt x="1858269" y="10541"/>
                </a:lnTo>
                <a:lnTo>
                  <a:pt x="1891552" y="10541"/>
                </a:lnTo>
                <a:lnTo>
                  <a:pt x="1893112" y="7493"/>
                </a:lnTo>
                <a:lnTo>
                  <a:pt x="1880537" y="6604"/>
                </a:lnTo>
                <a:close/>
              </a:path>
              <a:path w="2334259" h="42544">
                <a:moveTo>
                  <a:pt x="1644131" y="10033"/>
                </a:moveTo>
                <a:lnTo>
                  <a:pt x="1637804" y="10414"/>
                </a:lnTo>
                <a:lnTo>
                  <a:pt x="1645502" y="10414"/>
                </a:lnTo>
                <a:lnTo>
                  <a:pt x="1644131" y="10033"/>
                </a:lnTo>
                <a:close/>
              </a:path>
              <a:path w="2334259" h="42544">
                <a:moveTo>
                  <a:pt x="381901" y="7493"/>
                </a:moveTo>
                <a:lnTo>
                  <a:pt x="386643" y="10255"/>
                </a:lnTo>
                <a:lnTo>
                  <a:pt x="387934" y="10033"/>
                </a:lnTo>
                <a:lnTo>
                  <a:pt x="390766" y="9906"/>
                </a:lnTo>
                <a:lnTo>
                  <a:pt x="391401" y="9779"/>
                </a:lnTo>
                <a:lnTo>
                  <a:pt x="392163" y="9779"/>
                </a:lnTo>
                <a:lnTo>
                  <a:pt x="392582" y="9525"/>
                </a:lnTo>
                <a:lnTo>
                  <a:pt x="442213" y="9525"/>
                </a:lnTo>
                <a:lnTo>
                  <a:pt x="442213" y="8128"/>
                </a:lnTo>
                <a:lnTo>
                  <a:pt x="387489" y="8128"/>
                </a:lnTo>
                <a:lnTo>
                  <a:pt x="381901" y="7493"/>
                </a:lnTo>
                <a:close/>
              </a:path>
              <a:path w="2334259" h="42544">
                <a:moveTo>
                  <a:pt x="1857603" y="9779"/>
                </a:moveTo>
                <a:lnTo>
                  <a:pt x="1855965" y="9881"/>
                </a:lnTo>
                <a:lnTo>
                  <a:pt x="1857089" y="10203"/>
                </a:lnTo>
                <a:lnTo>
                  <a:pt x="1857603" y="9779"/>
                </a:lnTo>
                <a:close/>
              </a:path>
              <a:path w="2334259" h="42544">
                <a:moveTo>
                  <a:pt x="442213" y="9881"/>
                </a:moveTo>
                <a:lnTo>
                  <a:pt x="442213" y="10160"/>
                </a:lnTo>
                <a:lnTo>
                  <a:pt x="443026" y="9906"/>
                </a:lnTo>
                <a:lnTo>
                  <a:pt x="442213" y="9881"/>
                </a:lnTo>
                <a:close/>
              </a:path>
              <a:path w="2334259" h="42544">
                <a:moveTo>
                  <a:pt x="1807514" y="8636"/>
                </a:moveTo>
                <a:lnTo>
                  <a:pt x="1806473" y="10160"/>
                </a:lnTo>
                <a:lnTo>
                  <a:pt x="1810469" y="10160"/>
                </a:lnTo>
                <a:lnTo>
                  <a:pt x="1807514" y="8636"/>
                </a:lnTo>
                <a:close/>
              </a:path>
              <a:path w="2334259" h="42544">
                <a:moveTo>
                  <a:pt x="442213" y="9525"/>
                </a:moveTo>
                <a:lnTo>
                  <a:pt x="392582" y="9525"/>
                </a:lnTo>
                <a:lnTo>
                  <a:pt x="392290" y="9906"/>
                </a:lnTo>
                <a:lnTo>
                  <a:pt x="395084" y="9779"/>
                </a:lnTo>
                <a:lnTo>
                  <a:pt x="402882" y="9652"/>
                </a:lnTo>
                <a:lnTo>
                  <a:pt x="442213" y="9652"/>
                </a:lnTo>
                <a:lnTo>
                  <a:pt x="442213" y="9525"/>
                </a:lnTo>
                <a:close/>
              </a:path>
              <a:path w="2334259" h="42544">
                <a:moveTo>
                  <a:pt x="442213" y="9652"/>
                </a:moveTo>
                <a:lnTo>
                  <a:pt x="434505" y="9652"/>
                </a:lnTo>
                <a:lnTo>
                  <a:pt x="442213" y="9881"/>
                </a:lnTo>
                <a:lnTo>
                  <a:pt x="442213" y="9652"/>
                </a:lnTo>
                <a:close/>
              </a:path>
              <a:path w="2334259" h="42544">
                <a:moveTo>
                  <a:pt x="738479" y="3048"/>
                </a:moveTo>
                <a:lnTo>
                  <a:pt x="737285" y="9779"/>
                </a:lnTo>
                <a:lnTo>
                  <a:pt x="756351" y="9779"/>
                </a:lnTo>
                <a:lnTo>
                  <a:pt x="756767" y="6858"/>
                </a:lnTo>
                <a:lnTo>
                  <a:pt x="758367" y="6858"/>
                </a:lnTo>
                <a:lnTo>
                  <a:pt x="755846" y="3175"/>
                </a:lnTo>
                <a:lnTo>
                  <a:pt x="745718" y="3175"/>
                </a:lnTo>
                <a:lnTo>
                  <a:pt x="738479" y="3048"/>
                </a:lnTo>
                <a:close/>
              </a:path>
              <a:path w="2334259" h="42544">
                <a:moveTo>
                  <a:pt x="1615752" y="7105"/>
                </a:moveTo>
                <a:lnTo>
                  <a:pt x="1609458" y="9779"/>
                </a:lnTo>
                <a:lnTo>
                  <a:pt x="1624158" y="7885"/>
                </a:lnTo>
                <a:lnTo>
                  <a:pt x="1624105" y="7493"/>
                </a:lnTo>
                <a:lnTo>
                  <a:pt x="1616125" y="7493"/>
                </a:lnTo>
                <a:lnTo>
                  <a:pt x="1615752" y="7105"/>
                </a:lnTo>
                <a:close/>
              </a:path>
              <a:path w="2334259" h="42544">
                <a:moveTo>
                  <a:pt x="538690" y="5842"/>
                </a:moveTo>
                <a:lnTo>
                  <a:pt x="532333" y="6096"/>
                </a:lnTo>
                <a:lnTo>
                  <a:pt x="524452" y="7747"/>
                </a:lnTo>
                <a:lnTo>
                  <a:pt x="517194" y="9525"/>
                </a:lnTo>
                <a:lnTo>
                  <a:pt x="611140" y="9525"/>
                </a:lnTo>
                <a:lnTo>
                  <a:pt x="610381" y="7874"/>
                </a:lnTo>
                <a:lnTo>
                  <a:pt x="541375" y="7874"/>
                </a:lnTo>
                <a:lnTo>
                  <a:pt x="538690" y="5842"/>
                </a:lnTo>
                <a:close/>
              </a:path>
              <a:path w="2334259" h="42544">
                <a:moveTo>
                  <a:pt x="1802460" y="8509"/>
                </a:moveTo>
                <a:lnTo>
                  <a:pt x="1791334" y="8763"/>
                </a:lnTo>
                <a:lnTo>
                  <a:pt x="1795856" y="9525"/>
                </a:lnTo>
                <a:lnTo>
                  <a:pt x="1804929" y="9525"/>
                </a:lnTo>
                <a:lnTo>
                  <a:pt x="1802460" y="8509"/>
                </a:lnTo>
                <a:close/>
              </a:path>
              <a:path w="2334259" h="42544">
                <a:moveTo>
                  <a:pt x="1506169" y="7747"/>
                </a:moveTo>
                <a:lnTo>
                  <a:pt x="1506105" y="9398"/>
                </a:lnTo>
                <a:lnTo>
                  <a:pt x="1508983" y="9398"/>
                </a:lnTo>
                <a:lnTo>
                  <a:pt x="1513852" y="8255"/>
                </a:lnTo>
                <a:lnTo>
                  <a:pt x="1509814" y="8128"/>
                </a:lnTo>
                <a:lnTo>
                  <a:pt x="1506169" y="7747"/>
                </a:lnTo>
                <a:close/>
              </a:path>
              <a:path w="2334259" h="42544">
                <a:moveTo>
                  <a:pt x="1683572" y="4454"/>
                </a:moveTo>
                <a:lnTo>
                  <a:pt x="1681403" y="7493"/>
                </a:lnTo>
                <a:lnTo>
                  <a:pt x="1676768" y="9271"/>
                </a:lnTo>
                <a:lnTo>
                  <a:pt x="1699173" y="9271"/>
                </a:lnTo>
                <a:lnTo>
                  <a:pt x="1699044" y="8890"/>
                </a:lnTo>
                <a:lnTo>
                  <a:pt x="1704313" y="8890"/>
                </a:lnTo>
                <a:lnTo>
                  <a:pt x="1704401" y="7493"/>
                </a:lnTo>
                <a:lnTo>
                  <a:pt x="1683931" y="7493"/>
                </a:lnTo>
                <a:lnTo>
                  <a:pt x="1685518" y="5334"/>
                </a:lnTo>
                <a:lnTo>
                  <a:pt x="1683572" y="4454"/>
                </a:lnTo>
                <a:close/>
              </a:path>
              <a:path w="2334259" h="42544">
                <a:moveTo>
                  <a:pt x="886675" y="2286"/>
                </a:moveTo>
                <a:lnTo>
                  <a:pt x="872085" y="2667"/>
                </a:lnTo>
                <a:lnTo>
                  <a:pt x="858813" y="4572"/>
                </a:lnTo>
                <a:lnTo>
                  <a:pt x="845829" y="6985"/>
                </a:lnTo>
                <a:lnTo>
                  <a:pt x="832103" y="9017"/>
                </a:lnTo>
                <a:lnTo>
                  <a:pt x="907468" y="9017"/>
                </a:lnTo>
                <a:lnTo>
                  <a:pt x="907491" y="5715"/>
                </a:lnTo>
                <a:lnTo>
                  <a:pt x="886434" y="3048"/>
                </a:lnTo>
                <a:lnTo>
                  <a:pt x="886675" y="2286"/>
                </a:lnTo>
                <a:close/>
              </a:path>
              <a:path w="2334259" h="42544">
                <a:moveTo>
                  <a:pt x="1793951" y="6223"/>
                </a:moveTo>
                <a:lnTo>
                  <a:pt x="1787829" y="7747"/>
                </a:lnTo>
                <a:lnTo>
                  <a:pt x="1791334" y="8763"/>
                </a:lnTo>
                <a:lnTo>
                  <a:pt x="1793951" y="6223"/>
                </a:lnTo>
                <a:close/>
              </a:path>
              <a:path w="2334259" h="42544">
                <a:moveTo>
                  <a:pt x="970000" y="5080"/>
                </a:moveTo>
                <a:lnTo>
                  <a:pt x="966571" y="5715"/>
                </a:lnTo>
                <a:lnTo>
                  <a:pt x="964044" y="8636"/>
                </a:lnTo>
                <a:lnTo>
                  <a:pt x="1090457" y="8636"/>
                </a:lnTo>
                <a:lnTo>
                  <a:pt x="1089687" y="8128"/>
                </a:lnTo>
                <a:lnTo>
                  <a:pt x="980630" y="8128"/>
                </a:lnTo>
                <a:lnTo>
                  <a:pt x="968616" y="6985"/>
                </a:lnTo>
                <a:lnTo>
                  <a:pt x="970000" y="5080"/>
                </a:lnTo>
                <a:close/>
              </a:path>
              <a:path w="2334259" h="42544">
                <a:moveTo>
                  <a:pt x="1553946" y="6858"/>
                </a:moveTo>
                <a:lnTo>
                  <a:pt x="1554225" y="8636"/>
                </a:lnTo>
                <a:lnTo>
                  <a:pt x="1557021" y="8636"/>
                </a:lnTo>
                <a:lnTo>
                  <a:pt x="1556118" y="8382"/>
                </a:lnTo>
                <a:lnTo>
                  <a:pt x="1553946" y="6858"/>
                </a:lnTo>
                <a:close/>
              </a:path>
              <a:path w="2334259" h="42544">
                <a:moveTo>
                  <a:pt x="1745741" y="5334"/>
                </a:moveTo>
                <a:lnTo>
                  <a:pt x="1736013" y="8255"/>
                </a:lnTo>
                <a:lnTo>
                  <a:pt x="1739617" y="8255"/>
                </a:lnTo>
                <a:lnTo>
                  <a:pt x="1745741" y="5334"/>
                </a:lnTo>
                <a:close/>
              </a:path>
              <a:path w="2334259" h="42544">
                <a:moveTo>
                  <a:pt x="387134" y="4572"/>
                </a:moveTo>
                <a:lnTo>
                  <a:pt x="387489" y="8128"/>
                </a:lnTo>
                <a:lnTo>
                  <a:pt x="413575" y="8128"/>
                </a:lnTo>
                <a:lnTo>
                  <a:pt x="412775" y="7493"/>
                </a:lnTo>
                <a:lnTo>
                  <a:pt x="412556" y="7112"/>
                </a:lnTo>
                <a:lnTo>
                  <a:pt x="408041" y="7105"/>
                </a:lnTo>
                <a:lnTo>
                  <a:pt x="407412" y="6985"/>
                </a:lnTo>
                <a:lnTo>
                  <a:pt x="394741" y="6985"/>
                </a:lnTo>
                <a:lnTo>
                  <a:pt x="395312" y="5715"/>
                </a:lnTo>
                <a:lnTo>
                  <a:pt x="395858" y="5207"/>
                </a:lnTo>
                <a:lnTo>
                  <a:pt x="398691" y="4699"/>
                </a:lnTo>
                <a:lnTo>
                  <a:pt x="391388" y="4699"/>
                </a:lnTo>
                <a:lnTo>
                  <a:pt x="387134" y="4572"/>
                </a:lnTo>
                <a:close/>
              </a:path>
              <a:path w="2334259" h="42544">
                <a:moveTo>
                  <a:pt x="440486" y="1778"/>
                </a:moveTo>
                <a:lnTo>
                  <a:pt x="434560" y="4064"/>
                </a:lnTo>
                <a:lnTo>
                  <a:pt x="427583" y="6477"/>
                </a:lnTo>
                <a:lnTo>
                  <a:pt x="420330" y="8128"/>
                </a:lnTo>
                <a:lnTo>
                  <a:pt x="442213" y="8128"/>
                </a:lnTo>
                <a:lnTo>
                  <a:pt x="442213" y="6858"/>
                </a:lnTo>
                <a:lnTo>
                  <a:pt x="433692" y="6350"/>
                </a:lnTo>
                <a:lnTo>
                  <a:pt x="440486" y="1778"/>
                </a:lnTo>
                <a:close/>
              </a:path>
              <a:path w="2334259" h="42544">
                <a:moveTo>
                  <a:pt x="959573" y="4699"/>
                </a:moveTo>
                <a:lnTo>
                  <a:pt x="950493" y="8128"/>
                </a:lnTo>
                <a:lnTo>
                  <a:pt x="962902" y="8128"/>
                </a:lnTo>
                <a:lnTo>
                  <a:pt x="959764" y="6731"/>
                </a:lnTo>
                <a:lnTo>
                  <a:pt x="959992" y="5969"/>
                </a:lnTo>
                <a:lnTo>
                  <a:pt x="961148" y="4826"/>
                </a:lnTo>
                <a:lnTo>
                  <a:pt x="959573" y="4699"/>
                </a:lnTo>
                <a:close/>
              </a:path>
              <a:path w="2334259" h="42544">
                <a:moveTo>
                  <a:pt x="1023594" y="4191"/>
                </a:moveTo>
                <a:lnTo>
                  <a:pt x="1009273" y="4826"/>
                </a:lnTo>
                <a:lnTo>
                  <a:pt x="994567" y="6731"/>
                </a:lnTo>
                <a:lnTo>
                  <a:pt x="980630" y="8128"/>
                </a:lnTo>
                <a:lnTo>
                  <a:pt x="1089687" y="8128"/>
                </a:lnTo>
                <a:lnTo>
                  <a:pt x="1089109" y="7747"/>
                </a:lnTo>
                <a:lnTo>
                  <a:pt x="1023353" y="7747"/>
                </a:lnTo>
                <a:lnTo>
                  <a:pt x="1022007" y="6858"/>
                </a:lnTo>
                <a:lnTo>
                  <a:pt x="1020216" y="4826"/>
                </a:lnTo>
                <a:lnTo>
                  <a:pt x="1023594" y="4191"/>
                </a:lnTo>
                <a:close/>
              </a:path>
              <a:path w="2334259" h="42544">
                <a:moveTo>
                  <a:pt x="1625620" y="7697"/>
                </a:moveTo>
                <a:lnTo>
                  <a:pt x="1624250" y="7874"/>
                </a:lnTo>
                <a:lnTo>
                  <a:pt x="1624190" y="8128"/>
                </a:lnTo>
                <a:lnTo>
                  <a:pt x="1625620" y="7697"/>
                </a:lnTo>
                <a:close/>
              </a:path>
              <a:path w="2334259" h="42544">
                <a:moveTo>
                  <a:pt x="667156" y="6223"/>
                </a:moveTo>
                <a:lnTo>
                  <a:pt x="662635" y="8001"/>
                </a:lnTo>
                <a:lnTo>
                  <a:pt x="729614" y="8001"/>
                </a:lnTo>
                <a:lnTo>
                  <a:pt x="728518" y="7747"/>
                </a:lnTo>
                <a:lnTo>
                  <a:pt x="688435" y="7747"/>
                </a:lnTo>
                <a:lnTo>
                  <a:pt x="683570" y="6350"/>
                </a:lnTo>
                <a:lnTo>
                  <a:pt x="672820" y="6350"/>
                </a:lnTo>
                <a:lnTo>
                  <a:pt x="667156" y="6223"/>
                </a:lnTo>
                <a:close/>
              </a:path>
              <a:path w="2334259" h="42544">
                <a:moveTo>
                  <a:pt x="772401" y="3175"/>
                </a:moveTo>
                <a:lnTo>
                  <a:pt x="775347" y="4191"/>
                </a:lnTo>
                <a:lnTo>
                  <a:pt x="771918" y="7493"/>
                </a:lnTo>
                <a:lnTo>
                  <a:pt x="768515" y="8001"/>
                </a:lnTo>
                <a:lnTo>
                  <a:pt x="828045" y="8001"/>
                </a:lnTo>
                <a:lnTo>
                  <a:pt x="820435" y="6096"/>
                </a:lnTo>
                <a:lnTo>
                  <a:pt x="804976" y="5080"/>
                </a:lnTo>
                <a:lnTo>
                  <a:pt x="788155" y="4699"/>
                </a:lnTo>
                <a:lnTo>
                  <a:pt x="772401" y="3175"/>
                </a:lnTo>
                <a:close/>
              </a:path>
              <a:path w="2334259" h="42544">
                <a:moveTo>
                  <a:pt x="550368" y="3175"/>
                </a:moveTo>
                <a:lnTo>
                  <a:pt x="543215" y="4191"/>
                </a:lnTo>
                <a:lnTo>
                  <a:pt x="541375" y="7874"/>
                </a:lnTo>
                <a:lnTo>
                  <a:pt x="610381" y="7874"/>
                </a:lnTo>
                <a:lnTo>
                  <a:pt x="609856" y="6731"/>
                </a:lnTo>
                <a:lnTo>
                  <a:pt x="563575" y="6731"/>
                </a:lnTo>
                <a:lnTo>
                  <a:pt x="564273" y="4445"/>
                </a:lnTo>
                <a:lnTo>
                  <a:pt x="566762" y="4191"/>
                </a:lnTo>
                <a:lnTo>
                  <a:pt x="559372" y="3683"/>
                </a:lnTo>
                <a:lnTo>
                  <a:pt x="550368" y="3175"/>
                </a:lnTo>
                <a:close/>
              </a:path>
              <a:path w="2334259" h="42544">
                <a:moveTo>
                  <a:pt x="1173403" y="6477"/>
                </a:moveTo>
                <a:lnTo>
                  <a:pt x="1160015" y="7874"/>
                </a:lnTo>
                <a:lnTo>
                  <a:pt x="1176899" y="7874"/>
                </a:lnTo>
                <a:lnTo>
                  <a:pt x="1173403" y="6477"/>
                </a:lnTo>
                <a:close/>
              </a:path>
              <a:path w="2334259" h="42544">
                <a:moveTo>
                  <a:pt x="721394" y="6096"/>
                </a:moveTo>
                <a:lnTo>
                  <a:pt x="704108" y="6858"/>
                </a:lnTo>
                <a:lnTo>
                  <a:pt x="688435" y="7747"/>
                </a:lnTo>
                <a:lnTo>
                  <a:pt x="728518" y="7747"/>
                </a:lnTo>
                <a:lnTo>
                  <a:pt x="721394" y="6096"/>
                </a:lnTo>
                <a:close/>
              </a:path>
              <a:path w="2334259" h="42544">
                <a:moveTo>
                  <a:pt x="1059129" y="1651"/>
                </a:moveTo>
                <a:lnTo>
                  <a:pt x="1051365" y="2286"/>
                </a:lnTo>
                <a:lnTo>
                  <a:pt x="1041188" y="2921"/>
                </a:lnTo>
                <a:lnTo>
                  <a:pt x="1031016" y="4454"/>
                </a:lnTo>
                <a:lnTo>
                  <a:pt x="1023353" y="7747"/>
                </a:lnTo>
                <a:lnTo>
                  <a:pt x="1089109" y="7747"/>
                </a:lnTo>
                <a:lnTo>
                  <a:pt x="1088339" y="7239"/>
                </a:lnTo>
                <a:lnTo>
                  <a:pt x="1073648" y="7239"/>
                </a:lnTo>
                <a:lnTo>
                  <a:pt x="1065020" y="4064"/>
                </a:lnTo>
                <a:lnTo>
                  <a:pt x="1054404" y="4064"/>
                </a:lnTo>
                <a:lnTo>
                  <a:pt x="1059129" y="1651"/>
                </a:lnTo>
                <a:close/>
              </a:path>
              <a:path w="2334259" h="42544">
                <a:moveTo>
                  <a:pt x="1633893" y="5207"/>
                </a:moveTo>
                <a:lnTo>
                  <a:pt x="1625620" y="7697"/>
                </a:lnTo>
                <a:lnTo>
                  <a:pt x="1626222" y="7620"/>
                </a:lnTo>
                <a:lnTo>
                  <a:pt x="1635527" y="7620"/>
                </a:lnTo>
                <a:lnTo>
                  <a:pt x="1637423" y="6223"/>
                </a:lnTo>
                <a:lnTo>
                  <a:pt x="1633893" y="5207"/>
                </a:lnTo>
                <a:close/>
              </a:path>
              <a:path w="2334259" h="42544">
                <a:moveTo>
                  <a:pt x="1616633" y="6731"/>
                </a:moveTo>
                <a:lnTo>
                  <a:pt x="1615752" y="7105"/>
                </a:lnTo>
                <a:lnTo>
                  <a:pt x="1616125" y="7493"/>
                </a:lnTo>
                <a:lnTo>
                  <a:pt x="1616633" y="6731"/>
                </a:lnTo>
                <a:close/>
              </a:path>
              <a:path w="2334259" h="42544">
                <a:moveTo>
                  <a:pt x="1624004" y="6731"/>
                </a:moveTo>
                <a:lnTo>
                  <a:pt x="1616633" y="6731"/>
                </a:lnTo>
                <a:lnTo>
                  <a:pt x="1616125" y="7493"/>
                </a:lnTo>
                <a:lnTo>
                  <a:pt x="1624105" y="7493"/>
                </a:lnTo>
                <a:lnTo>
                  <a:pt x="1624004" y="6731"/>
                </a:lnTo>
                <a:close/>
              </a:path>
              <a:path w="2334259" h="42544">
                <a:moveTo>
                  <a:pt x="1695837" y="2286"/>
                </a:moveTo>
                <a:lnTo>
                  <a:pt x="1693127" y="4064"/>
                </a:lnTo>
                <a:lnTo>
                  <a:pt x="1690333" y="6350"/>
                </a:lnTo>
                <a:lnTo>
                  <a:pt x="1683931" y="7493"/>
                </a:lnTo>
                <a:lnTo>
                  <a:pt x="1704401" y="7493"/>
                </a:lnTo>
                <a:lnTo>
                  <a:pt x="1704144" y="5461"/>
                </a:lnTo>
                <a:lnTo>
                  <a:pt x="1706654" y="4699"/>
                </a:lnTo>
                <a:lnTo>
                  <a:pt x="1703755" y="4699"/>
                </a:lnTo>
                <a:lnTo>
                  <a:pt x="1700733" y="4191"/>
                </a:lnTo>
                <a:lnTo>
                  <a:pt x="1700288" y="3683"/>
                </a:lnTo>
                <a:lnTo>
                  <a:pt x="1701164" y="3302"/>
                </a:lnTo>
                <a:lnTo>
                  <a:pt x="1701990" y="3175"/>
                </a:lnTo>
                <a:lnTo>
                  <a:pt x="1695837" y="2286"/>
                </a:lnTo>
                <a:close/>
              </a:path>
              <a:path w="2334259" h="42544">
                <a:moveTo>
                  <a:pt x="1073619" y="2921"/>
                </a:moveTo>
                <a:lnTo>
                  <a:pt x="1082128" y="6477"/>
                </a:lnTo>
                <a:lnTo>
                  <a:pt x="1073648" y="7239"/>
                </a:lnTo>
                <a:lnTo>
                  <a:pt x="1088339" y="7239"/>
                </a:lnTo>
                <a:lnTo>
                  <a:pt x="1087183" y="6477"/>
                </a:lnTo>
                <a:lnTo>
                  <a:pt x="1095089" y="6477"/>
                </a:lnTo>
                <a:lnTo>
                  <a:pt x="1094803" y="5334"/>
                </a:lnTo>
                <a:lnTo>
                  <a:pt x="1084211" y="4699"/>
                </a:lnTo>
                <a:lnTo>
                  <a:pt x="1085971" y="3937"/>
                </a:lnTo>
                <a:lnTo>
                  <a:pt x="1079665" y="3937"/>
                </a:lnTo>
                <a:lnTo>
                  <a:pt x="1073619" y="2921"/>
                </a:lnTo>
                <a:close/>
              </a:path>
              <a:path w="2334259" h="42544">
                <a:moveTo>
                  <a:pt x="411416" y="6223"/>
                </a:moveTo>
                <a:lnTo>
                  <a:pt x="409701" y="6604"/>
                </a:lnTo>
                <a:lnTo>
                  <a:pt x="408076" y="7112"/>
                </a:lnTo>
                <a:lnTo>
                  <a:pt x="412556" y="7112"/>
                </a:lnTo>
                <a:lnTo>
                  <a:pt x="413334" y="6604"/>
                </a:lnTo>
                <a:lnTo>
                  <a:pt x="411416" y="6223"/>
                </a:lnTo>
                <a:close/>
              </a:path>
              <a:path w="2334259" h="42544">
                <a:moveTo>
                  <a:pt x="1095089" y="6477"/>
                </a:moveTo>
                <a:lnTo>
                  <a:pt x="1087183" y="6477"/>
                </a:lnTo>
                <a:lnTo>
                  <a:pt x="1095247" y="7112"/>
                </a:lnTo>
                <a:lnTo>
                  <a:pt x="1095089" y="6477"/>
                </a:lnTo>
                <a:close/>
              </a:path>
              <a:path w="2334259" h="42544">
                <a:moveTo>
                  <a:pt x="1623377" y="2032"/>
                </a:moveTo>
                <a:lnTo>
                  <a:pt x="1613192" y="4445"/>
                </a:lnTo>
                <a:lnTo>
                  <a:pt x="1615752" y="7105"/>
                </a:lnTo>
                <a:lnTo>
                  <a:pt x="1616633" y="6731"/>
                </a:lnTo>
                <a:lnTo>
                  <a:pt x="1624004" y="6731"/>
                </a:lnTo>
                <a:lnTo>
                  <a:pt x="1623377" y="2032"/>
                </a:lnTo>
                <a:close/>
              </a:path>
              <a:path w="2334259" h="42544">
                <a:moveTo>
                  <a:pt x="400202" y="3429"/>
                </a:moveTo>
                <a:lnTo>
                  <a:pt x="391388" y="4699"/>
                </a:lnTo>
                <a:lnTo>
                  <a:pt x="398691" y="4699"/>
                </a:lnTo>
                <a:lnTo>
                  <a:pt x="399643" y="5461"/>
                </a:lnTo>
                <a:lnTo>
                  <a:pt x="400024" y="6223"/>
                </a:lnTo>
                <a:lnTo>
                  <a:pt x="398691" y="6223"/>
                </a:lnTo>
                <a:lnTo>
                  <a:pt x="397128" y="6350"/>
                </a:lnTo>
                <a:lnTo>
                  <a:pt x="395071" y="6604"/>
                </a:lnTo>
                <a:lnTo>
                  <a:pt x="394995" y="6731"/>
                </a:lnTo>
                <a:lnTo>
                  <a:pt x="394817" y="6858"/>
                </a:lnTo>
                <a:lnTo>
                  <a:pt x="394741" y="6985"/>
                </a:lnTo>
                <a:lnTo>
                  <a:pt x="407412" y="6985"/>
                </a:lnTo>
                <a:lnTo>
                  <a:pt x="405422" y="6604"/>
                </a:lnTo>
                <a:lnTo>
                  <a:pt x="403732" y="6223"/>
                </a:lnTo>
                <a:lnTo>
                  <a:pt x="401180" y="6096"/>
                </a:lnTo>
                <a:lnTo>
                  <a:pt x="400202" y="3429"/>
                </a:lnTo>
                <a:close/>
              </a:path>
              <a:path w="2334259" h="42544">
                <a:moveTo>
                  <a:pt x="575038" y="4699"/>
                </a:moveTo>
                <a:lnTo>
                  <a:pt x="563575" y="6731"/>
                </a:lnTo>
                <a:lnTo>
                  <a:pt x="609856" y="6731"/>
                </a:lnTo>
                <a:lnTo>
                  <a:pt x="609739" y="6477"/>
                </a:lnTo>
                <a:lnTo>
                  <a:pt x="598175" y="5842"/>
                </a:lnTo>
                <a:lnTo>
                  <a:pt x="586590" y="4826"/>
                </a:lnTo>
                <a:lnTo>
                  <a:pt x="575038" y="4699"/>
                </a:lnTo>
                <a:close/>
              </a:path>
              <a:path w="2334259" h="42544">
                <a:moveTo>
                  <a:pt x="677379" y="4572"/>
                </a:moveTo>
                <a:lnTo>
                  <a:pt x="672820" y="6350"/>
                </a:lnTo>
                <a:lnTo>
                  <a:pt x="683570" y="6350"/>
                </a:lnTo>
                <a:lnTo>
                  <a:pt x="677379" y="4572"/>
                </a:lnTo>
                <a:close/>
              </a:path>
              <a:path w="2334259" h="42544">
                <a:moveTo>
                  <a:pt x="1721561" y="2286"/>
                </a:moveTo>
                <a:lnTo>
                  <a:pt x="1719008" y="2286"/>
                </a:lnTo>
                <a:lnTo>
                  <a:pt x="1721929" y="5334"/>
                </a:lnTo>
                <a:lnTo>
                  <a:pt x="1730894" y="5334"/>
                </a:lnTo>
                <a:lnTo>
                  <a:pt x="1727555" y="3429"/>
                </a:lnTo>
                <a:lnTo>
                  <a:pt x="1722005" y="2794"/>
                </a:lnTo>
                <a:lnTo>
                  <a:pt x="1723776" y="2398"/>
                </a:lnTo>
                <a:lnTo>
                  <a:pt x="1721561" y="2286"/>
                </a:lnTo>
                <a:close/>
              </a:path>
              <a:path w="2334259" h="42544">
                <a:moveTo>
                  <a:pt x="1708327" y="4191"/>
                </a:moveTo>
                <a:lnTo>
                  <a:pt x="1706270" y="4699"/>
                </a:lnTo>
                <a:lnTo>
                  <a:pt x="1706654" y="4699"/>
                </a:lnTo>
                <a:lnTo>
                  <a:pt x="1708327" y="4191"/>
                </a:lnTo>
                <a:close/>
              </a:path>
              <a:path w="2334259" h="42544">
                <a:moveTo>
                  <a:pt x="1684032" y="3810"/>
                </a:moveTo>
                <a:lnTo>
                  <a:pt x="1682146" y="3810"/>
                </a:lnTo>
                <a:lnTo>
                  <a:pt x="1683572" y="4454"/>
                </a:lnTo>
                <a:lnTo>
                  <a:pt x="1684032" y="3810"/>
                </a:lnTo>
                <a:close/>
              </a:path>
              <a:path w="2334259" h="42544">
                <a:moveTo>
                  <a:pt x="1062949" y="3302"/>
                </a:moveTo>
                <a:lnTo>
                  <a:pt x="1054404" y="4064"/>
                </a:lnTo>
                <a:lnTo>
                  <a:pt x="1065020" y="4064"/>
                </a:lnTo>
                <a:lnTo>
                  <a:pt x="1062949" y="3302"/>
                </a:lnTo>
                <a:close/>
              </a:path>
              <a:path w="2334259" h="42544">
                <a:moveTo>
                  <a:pt x="1083348" y="0"/>
                </a:moveTo>
                <a:lnTo>
                  <a:pt x="1084783" y="2794"/>
                </a:lnTo>
                <a:lnTo>
                  <a:pt x="1079665" y="3937"/>
                </a:lnTo>
                <a:lnTo>
                  <a:pt x="1085971" y="3937"/>
                </a:lnTo>
                <a:lnTo>
                  <a:pt x="1090371" y="2032"/>
                </a:lnTo>
                <a:lnTo>
                  <a:pt x="1083348" y="0"/>
                </a:lnTo>
                <a:close/>
              </a:path>
              <a:path w="2334259" h="42544">
                <a:moveTo>
                  <a:pt x="646693" y="3429"/>
                </a:moveTo>
                <a:lnTo>
                  <a:pt x="638498" y="3429"/>
                </a:lnTo>
                <a:lnTo>
                  <a:pt x="628281" y="3810"/>
                </a:lnTo>
                <a:lnTo>
                  <a:pt x="654331" y="3810"/>
                </a:lnTo>
                <a:lnTo>
                  <a:pt x="646693" y="3429"/>
                </a:lnTo>
                <a:close/>
              </a:path>
              <a:path w="2334259" h="42544">
                <a:moveTo>
                  <a:pt x="1681022" y="3302"/>
                </a:moveTo>
                <a:lnTo>
                  <a:pt x="1678978" y="3810"/>
                </a:lnTo>
                <a:lnTo>
                  <a:pt x="1682146" y="3810"/>
                </a:lnTo>
                <a:lnTo>
                  <a:pt x="1681022" y="3302"/>
                </a:lnTo>
                <a:close/>
              </a:path>
              <a:path w="2334259" h="42544">
                <a:moveTo>
                  <a:pt x="754976" y="1905"/>
                </a:moveTo>
                <a:lnTo>
                  <a:pt x="745718" y="3175"/>
                </a:lnTo>
                <a:lnTo>
                  <a:pt x="755846" y="3175"/>
                </a:lnTo>
                <a:lnTo>
                  <a:pt x="754976" y="1905"/>
                </a:lnTo>
                <a:close/>
              </a:path>
              <a:path w="2334259" h="42544">
                <a:moveTo>
                  <a:pt x="1727123" y="1651"/>
                </a:moveTo>
                <a:lnTo>
                  <a:pt x="1723776" y="2398"/>
                </a:lnTo>
                <a:lnTo>
                  <a:pt x="1724063" y="2413"/>
                </a:lnTo>
                <a:lnTo>
                  <a:pt x="1727123" y="1651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681686" y="1943298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2692" y="0"/>
                </a:moveTo>
                <a:lnTo>
                  <a:pt x="1168" y="50"/>
                </a:lnTo>
                <a:lnTo>
                  <a:pt x="761" y="127"/>
                </a:lnTo>
                <a:lnTo>
                  <a:pt x="533" y="279"/>
                </a:lnTo>
                <a:lnTo>
                  <a:pt x="0" y="317"/>
                </a:lnTo>
                <a:lnTo>
                  <a:pt x="1130" y="889"/>
                </a:lnTo>
                <a:lnTo>
                  <a:pt x="1689" y="1117"/>
                </a:lnTo>
                <a:lnTo>
                  <a:pt x="2692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304341" y="1948562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546" y="250"/>
                </a:moveTo>
                <a:lnTo>
                  <a:pt x="787" y="507"/>
                </a:lnTo>
                <a:lnTo>
                  <a:pt x="649" y="330"/>
                </a:lnTo>
                <a:close/>
              </a:path>
              <a:path w="1270" h="635">
                <a:moveTo>
                  <a:pt x="0" y="0"/>
                </a:moveTo>
                <a:lnTo>
                  <a:pt x="546" y="250"/>
                </a:lnTo>
                <a:lnTo>
                  <a:pt x="380" y="76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971259" y="196933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69">
                <a:moveTo>
                  <a:pt x="1562" y="0"/>
                </a:moveTo>
                <a:lnTo>
                  <a:pt x="0" y="787"/>
                </a:lnTo>
                <a:lnTo>
                  <a:pt x="1587" y="901"/>
                </a:lnTo>
                <a:lnTo>
                  <a:pt x="1562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403259" y="1960891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69">
                <a:moveTo>
                  <a:pt x="0" y="0"/>
                </a:moveTo>
                <a:lnTo>
                  <a:pt x="190" y="304"/>
                </a:lnTo>
                <a:lnTo>
                  <a:pt x="558" y="635"/>
                </a:lnTo>
                <a:lnTo>
                  <a:pt x="1308" y="914"/>
                </a:lnTo>
                <a:lnTo>
                  <a:pt x="1244" y="673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445823" y="1961691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69">
                <a:moveTo>
                  <a:pt x="0" y="0"/>
                </a:moveTo>
                <a:lnTo>
                  <a:pt x="6032" y="1270"/>
                </a:lnTo>
                <a:lnTo>
                  <a:pt x="3429" y="546"/>
                </a:lnTo>
                <a:lnTo>
                  <a:pt x="1524" y="203"/>
                </a:lnTo>
                <a:lnTo>
                  <a:pt x="0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478553" y="1961903"/>
            <a:ext cx="1270" cy="1905"/>
          </a:xfrm>
          <a:custGeom>
            <a:avLst/>
            <a:gdLst/>
            <a:ahLst/>
            <a:cxnLst/>
            <a:rect l="l" t="t" r="r" b="b"/>
            <a:pathLst>
              <a:path w="1270" h="1905">
                <a:moveTo>
                  <a:pt x="0" y="1562"/>
                </a:moveTo>
                <a:lnTo>
                  <a:pt x="419" y="927"/>
                </a:lnTo>
                <a:lnTo>
                  <a:pt x="647" y="25"/>
                </a:lnTo>
                <a:lnTo>
                  <a:pt x="0" y="1562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953971" y="1967657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69">
                <a:moveTo>
                  <a:pt x="4229" y="0"/>
                </a:moveTo>
                <a:lnTo>
                  <a:pt x="3784" y="12"/>
                </a:lnTo>
                <a:lnTo>
                  <a:pt x="3352" y="63"/>
                </a:lnTo>
                <a:lnTo>
                  <a:pt x="0" y="850"/>
                </a:lnTo>
                <a:lnTo>
                  <a:pt x="2006" y="571"/>
                </a:lnTo>
                <a:lnTo>
                  <a:pt x="4229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108064" y="1959316"/>
            <a:ext cx="5080" cy="2540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991" y="0"/>
                </a:moveTo>
                <a:lnTo>
                  <a:pt x="1714" y="1282"/>
                </a:lnTo>
                <a:lnTo>
                  <a:pt x="0" y="1689"/>
                </a:lnTo>
                <a:lnTo>
                  <a:pt x="2755" y="1955"/>
                </a:lnTo>
                <a:lnTo>
                  <a:pt x="4902" y="2032"/>
                </a:lnTo>
                <a:lnTo>
                  <a:pt x="4991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784232" y="1971890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368" y="0"/>
                </a:moveTo>
                <a:lnTo>
                  <a:pt x="0" y="0"/>
                </a:lnTo>
                <a:lnTo>
                  <a:pt x="1041" y="63"/>
                </a:lnTo>
                <a:lnTo>
                  <a:pt x="368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100864" y="1960394"/>
            <a:ext cx="7620" cy="1270"/>
          </a:xfrm>
          <a:custGeom>
            <a:avLst/>
            <a:gdLst/>
            <a:ahLst/>
            <a:cxnLst/>
            <a:rect l="l" t="t" r="r" b="b"/>
            <a:pathLst>
              <a:path w="7620" h="1269">
                <a:moveTo>
                  <a:pt x="2286" y="0"/>
                </a:moveTo>
                <a:lnTo>
                  <a:pt x="0" y="546"/>
                </a:lnTo>
                <a:lnTo>
                  <a:pt x="2768" y="1257"/>
                </a:lnTo>
                <a:lnTo>
                  <a:pt x="5067" y="1104"/>
                </a:lnTo>
                <a:lnTo>
                  <a:pt x="7200" y="609"/>
                </a:lnTo>
                <a:lnTo>
                  <a:pt x="4953" y="368"/>
                </a:lnTo>
                <a:lnTo>
                  <a:pt x="2286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620398" y="1964658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1778" y="0"/>
                </a:moveTo>
                <a:lnTo>
                  <a:pt x="0" y="419"/>
                </a:lnTo>
                <a:lnTo>
                  <a:pt x="1574" y="571"/>
                </a:lnTo>
                <a:lnTo>
                  <a:pt x="1651" y="139"/>
                </a:lnTo>
                <a:lnTo>
                  <a:pt x="1778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622173" y="1964236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0" y="419"/>
                </a:moveTo>
                <a:lnTo>
                  <a:pt x="1752" y="0"/>
                </a:lnTo>
                <a:lnTo>
                  <a:pt x="939" y="0"/>
                </a:lnTo>
                <a:lnTo>
                  <a:pt x="254" y="25"/>
                </a:lnTo>
                <a:lnTo>
                  <a:pt x="0" y="419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623921" y="1963335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69">
                <a:moveTo>
                  <a:pt x="3682" y="0"/>
                </a:moveTo>
                <a:lnTo>
                  <a:pt x="0" y="901"/>
                </a:lnTo>
                <a:lnTo>
                  <a:pt x="1282" y="914"/>
                </a:lnTo>
                <a:lnTo>
                  <a:pt x="2844" y="1028"/>
                </a:lnTo>
                <a:lnTo>
                  <a:pt x="3682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576582" y="1963427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5">
                <a:moveTo>
                  <a:pt x="495" y="0"/>
                </a:moveTo>
                <a:lnTo>
                  <a:pt x="0" y="1308"/>
                </a:lnTo>
                <a:lnTo>
                  <a:pt x="266" y="1028"/>
                </a:lnTo>
                <a:lnTo>
                  <a:pt x="444" y="609"/>
                </a:lnTo>
                <a:lnTo>
                  <a:pt x="495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563906" y="1961621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80">
                <a:moveTo>
                  <a:pt x="11411" y="4288"/>
                </a:moveTo>
                <a:lnTo>
                  <a:pt x="9920" y="4569"/>
                </a:lnTo>
                <a:lnTo>
                  <a:pt x="10617" y="5029"/>
                </a:lnTo>
                <a:lnTo>
                  <a:pt x="11411" y="4288"/>
                </a:lnTo>
                <a:close/>
              </a:path>
              <a:path w="12700" h="5080">
                <a:moveTo>
                  <a:pt x="2984" y="0"/>
                </a:moveTo>
                <a:lnTo>
                  <a:pt x="0" y="2184"/>
                </a:lnTo>
                <a:lnTo>
                  <a:pt x="3149" y="2476"/>
                </a:lnTo>
                <a:lnTo>
                  <a:pt x="7886" y="4953"/>
                </a:lnTo>
                <a:lnTo>
                  <a:pt x="9920" y="4569"/>
                </a:lnTo>
                <a:lnTo>
                  <a:pt x="2984" y="0"/>
                </a:lnTo>
                <a:close/>
              </a:path>
              <a:path w="12700" h="5080">
                <a:moveTo>
                  <a:pt x="12674" y="3111"/>
                </a:moveTo>
                <a:lnTo>
                  <a:pt x="11411" y="4288"/>
                </a:lnTo>
                <a:lnTo>
                  <a:pt x="12268" y="4127"/>
                </a:lnTo>
                <a:lnTo>
                  <a:pt x="12674" y="3111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508963" y="1944011"/>
            <a:ext cx="12065" cy="5080"/>
          </a:xfrm>
          <a:custGeom>
            <a:avLst/>
            <a:gdLst/>
            <a:ahLst/>
            <a:cxnLst/>
            <a:rect l="l" t="t" r="r" b="b"/>
            <a:pathLst>
              <a:path w="12065" h="5080">
                <a:moveTo>
                  <a:pt x="5932" y="0"/>
                </a:moveTo>
                <a:lnTo>
                  <a:pt x="5949" y="3051"/>
                </a:lnTo>
                <a:lnTo>
                  <a:pt x="0" y="3789"/>
                </a:lnTo>
                <a:lnTo>
                  <a:pt x="11023" y="4831"/>
                </a:lnTo>
                <a:lnTo>
                  <a:pt x="6565" y="1592"/>
                </a:lnTo>
                <a:lnTo>
                  <a:pt x="11582" y="1262"/>
                </a:lnTo>
                <a:lnTo>
                  <a:pt x="5932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470313" y="1943023"/>
            <a:ext cx="10795" cy="3175"/>
          </a:xfrm>
          <a:custGeom>
            <a:avLst/>
            <a:gdLst/>
            <a:ahLst/>
            <a:cxnLst/>
            <a:rect l="l" t="t" r="r" b="b"/>
            <a:pathLst>
              <a:path w="10795" h="3175">
                <a:moveTo>
                  <a:pt x="4686" y="0"/>
                </a:moveTo>
                <a:lnTo>
                  <a:pt x="0" y="1574"/>
                </a:lnTo>
                <a:lnTo>
                  <a:pt x="4432" y="2781"/>
                </a:lnTo>
                <a:lnTo>
                  <a:pt x="10363" y="2133"/>
                </a:lnTo>
                <a:lnTo>
                  <a:pt x="4368" y="774"/>
                </a:lnTo>
                <a:lnTo>
                  <a:pt x="4686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223566" y="1942541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4346" y="1226"/>
                </a:moveTo>
                <a:lnTo>
                  <a:pt x="3975" y="3251"/>
                </a:lnTo>
                <a:lnTo>
                  <a:pt x="4521" y="1257"/>
                </a:lnTo>
                <a:lnTo>
                  <a:pt x="4346" y="1226"/>
                </a:lnTo>
                <a:close/>
              </a:path>
              <a:path w="5079" h="3810">
                <a:moveTo>
                  <a:pt x="4571" y="0"/>
                </a:moveTo>
                <a:lnTo>
                  <a:pt x="0" y="469"/>
                </a:lnTo>
                <a:lnTo>
                  <a:pt x="4346" y="1226"/>
                </a:lnTo>
                <a:lnTo>
                  <a:pt x="4571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180276" y="1961626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578" y="0"/>
                </a:moveTo>
                <a:lnTo>
                  <a:pt x="0" y="952"/>
                </a:lnTo>
                <a:lnTo>
                  <a:pt x="4457" y="2971"/>
                </a:lnTo>
                <a:lnTo>
                  <a:pt x="6578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146745" y="1938972"/>
            <a:ext cx="7620" cy="1270"/>
          </a:xfrm>
          <a:custGeom>
            <a:avLst/>
            <a:gdLst/>
            <a:ahLst/>
            <a:cxnLst/>
            <a:rect l="l" t="t" r="r" b="b"/>
            <a:pathLst>
              <a:path w="7620" h="1269">
                <a:moveTo>
                  <a:pt x="7607" y="0"/>
                </a:moveTo>
                <a:lnTo>
                  <a:pt x="0" y="1181"/>
                </a:lnTo>
                <a:lnTo>
                  <a:pt x="5613" y="469"/>
                </a:lnTo>
                <a:lnTo>
                  <a:pt x="7607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737178" y="19393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105" y="0"/>
                </a:moveTo>
                <a:lnTo>
                  <a:pt x="0" y="1206"/>
                </a:lnTo>
                <a:lnTo>
                  <a:pt x="1371" y="5207"/>
                </a:lnTo>
                <a:lnTo>
                  <a:pt x="4470" y="4495"/>
                </a:lnTo>
                <a:lnTo>
                  <a:pt x="5105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547830" y="1941380"/>
            <a:ext cx="10160" cy="3810"/>
          </a:xfrm>
          <a:custGeom>
            <a:avLst/>
            <a:gdLst/>
            <a:ahLst/>
            <a:cxnLst/>
            <a:rect l="l" t="t" r="r" b="b"/>
            <a:pathLst>
              <a:path w="10159" h="3810">
                <a:moveTo>
                  <a:pt x="3111" y="0"/>
                </a:moveTo>
                <a:lnTo>
                  <a:pt x="0" y="1968"/>
                </a:lnTo>
                <a:lnTo>
                  <a:pt x="4025" y="2235"/>
                </a:lnTo>
                <a:lnTo>
                  <a:pt x="8051" y="3810"/>
                </a:lnTo>
                <a:lnTo>
                  <a:pt x="10109" y="3289"/>
                </a:lnTo>
                <a:lnTo>
                  <a:pt x="8153" y="1282"/>
                </a:lnTo>
                <a:lnTo>
                  <a:pt x="3111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017197" y="1936818"/>
            <a:ext cx="6985" cy="1905"/>
          </a:xfrm>
          <a:custGeom>
            <a:avLst/>
            <a:gdLst/>
            <a:ahLst/>
            <a:cxnLst/>
            <a:rect l="l" t="t" r="r" b="b"/>
            <a:pathLst>
              <a:path w="6984" h="1905">
                <a:moveTo>
                  <a:pt x="6794" y="0"/>
                </a:moveTo>
                <a:lnTo>
                  <a:pt x="0" y="1104"/>
                </a:lnTo>
                <a:lnTo>
                  <a:pt x="3187" y="1333"/>
                </a:lnTo>
                <a:lnTo>
                  <a:pt x="6794" y="0"/>
                </a:lnTo>
                <a:close/>
              </a:path>
            </a:pathLst>
          </a:custGeom>
          <a:solidFill>
            <a:srgbClr val="E1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634615" y="3887529"/>
            <a:ext cx="419734" cy="410209"/>
          </a:xfrm>
          <a:custGeom>
            <a:avLst/>
            <a:gdLst/>
            <a:ahLst/>
            <a:cxnLst/>
            <a:rect l="l" t="t" r="r" b="b"/>
            <a:pathLst>
              <a:path w="419735" h="410210">
                <a:moveTo>
                  <a:pt x="229302" y="242569"/>
                </a:moveTo>
                <a:lnTo>
                  <a:pt x="208980" y="242569"/>
                </a:lnTo>
                <a:lnTo>
                  <a:pt x="211570" y="247649"/>
                </a:lnTo>
                <a:lnTo>
                  <a:pt x="215940" y="253999"/>
                </a:lnTo>
                <a:lnTo>
                  <a:pt x="219906" y="261619"/>
                </a:lnTo>
                <a:lnTo>
                  <a:pt x="223384" y="269239"/>
                </a:lnTo>
                <a:lnTo>
                  <a:pt x="226290" y="276859"/>
                </a:lnTo>
                <a:lnTo>
                  <a:pt x="266117" y="378459"/>
                </a:lnTo>
                <a:lnTo>
                  <a:pt x="268708" y="384809"/>
                </a:lnTo>
                <a:lnTo>
                  <a:pt x="270448" y="391159"/>
                </a:lnTo>
                <a:lnTo>
                  <a:pt x="273038" y="396239"/>
                </a:lnTo>
                <a:lnTo>
                  <a:pt x="277369" y="405130"/>
                </a:lnTo>
                <a:lnTo>
                  <a:pt x="284291" y="410209"/>
                </a:lnTo>
                <a:lnTo>
                  <a:pt x="299886" y="410209"/>
                </a:lnTo>
                <a:lnTo>
                  <a:pt x="303341" y="407669"/>
                </a:lnTo>
                <a:lnTo>
                  <a:pt x="308548" y="406399"/>
                </a:lnTo>
                <a:lnTo>
                  <a:pt x="310275" y="405130"/>
                </a:lnTo>
                <a:lnTo>
                  <a:pt x="319691" y="398780"/>
                </a:lnTo>
                <a:lnTo>
                  <a:pt x="324170" y="394970"/>
                </a:lnTo>
                <a:lnTo>
                  <a:pt x="291225" y="394970"/>
                </a:lnTo>
                <a:lnTo>
                  <a:pt x="289498" y="393699"/>
                </a:lnTo>
                <a:lnTo>
                  <a:pt x="287758" y="388620"/>
                </a:lnTo>
                <a:lnTo>
                  <a:pt x="285167" y="383539"/>
                </a:lnTo>
                <a:lnTo>
                  <a:pt x="283440" y="378459"/>
                </a:lnTo>
                <a:lnTo>
                  <a:pt x="280836" y="372109"/>
                </a:lnTo>
                <a:lnTo>
                  <a:pt x="242736" y="269239"/>
                </a:lnTo>
                <a:lnTo>
                  <a:pt x="239197" y="261619"/>
                </a:lnTo>
                <a:lnTo>
                  <a:pt x="235165" y="253999"/>
                </a:lnTo>
                <a:lnTo>
                  <a:pt x="230808" y="245109"/>
                </a:lnTo>
                <a:lnTo>
                  <a:pt x="229302" y="242569"/>
                </a:lnTo>
                <a:close/>
              </a:path>
              <a:path w="419735" h="410210">
                <a:moveTo>
                  <a:pt x="417421" y="19049"/>
                </a:moveTo>
                <a:lnTo>
                  <a:pt x="390793" y="19049"/>
                </a:lnTo>
                <a:lnTo>
                  <a:pt x="401181" y="22859"/>
                </a:lnTo>
                <a:lnTo>
                  <a:pt x="402909" y="27939"/>
                </a:lnTo>
                <a:lnTo>
                  <a:pt x="401181" y="33019"/>
                </a:lnTo>
                <a:lnTo>
                  <a:pt x="398934" y="39369"/>
                </a:lnTo>
                <a:lnTo>
                  <a:pt x="396203" y="45719"/>
                </a:lnTo>
                <a:lnTo>
                  <a:pt x="393148" y="50799"/>
                </a:lnTo>
                <a:lnTo>
                  <a:pt x="389929" y="57149"/>
                </a:lnTo>
                <a:lnTo>
                  <a:pt x="356008" y="91439"/>
                </a:lnTo>
                <a:lnTo>
                  <a:pt x="345225" y="100329"/>
                </a:lnTo>
                <a:lnTo>
                  <a:pt x="334280" y="110489"/>
                </a:lnTo>
                <a:lnTo>
                  <a:pt x="305944" y="133349"/>
                </a:lnTo>
                <a:lnTo>
                  <a:pt x="299788" y="139699"/>
                </a:lnTo>
                <a:lnTo>
                  <a:pt x="295660" y="146049"/>
                </a:lnTo>
                <a:lnTo>
                  <a:pt x="293643" y="154939"/>
                </a:lnTo>
                <a:lnTo>
                  <a:pt x="293816" y="163829"/>
                </a:lnTo>
                <a:lnTo>
                  <a:pt x="297720" y="190499"/>
                </a:lnTo>
                <a:lnTo>
                  <a:pt x="319800" y="351789"/>
                </a:lnTo>
                <a:lnTo>
                  <a:pt x="320540" y="359409"/>
                </a:lnTo>
                <a:lnTo>
                  <a:pt x="320663" y="367030"/>
                </a:lnTo>
                <a:lnTo>
                  <a:pt x="316333" y="379730"/>
                </a:lnTo>
                <a:lnTo>
                  <a:pt x="311138" y="386080"/>
                </a:lnTo>
                <a:lnTo>
                  <a:pt x="299023" y="391159"/>
                </a:lnTo>
                <a:lnTo>
                  <a:pt x="291225" y="394970"/>
                </a:lnTo>
                <a:lnTo>
                  <a:pt x="324170" y="394970"/>
                </a:lnTo>
                <a:lnTo>
                  <a:pt x="327156" y="392430"/>
                </a:lnTo>
                <a:lnTo>
                  <a:pt x="337920" y="359409"/>
                </a:lnTo>
                <a:lnTo>
                  <a:pt x="337704" y="354330"/>
                </a:lnTo>
                <a:lnTo>
                  <a:pt x="337110" y="347980"/>
                </a:lnTo>
                <a:lnTo>
                  <a:pt x="316333" y="196849"/>
                </a:lnTo>
                <a:lnTo>
                  <a:pt x="311138" y="160019"/>
                </a:lnTo>
                <a:lnTo>
                  <a:pt x="310275" y="153669"/>
                </a:lnTo>
                <a:lnTo>
                  <a:pt x="312002" y="149859"/>
                </a:lnTo>
                <a:lnTo>
                  <a:pt x="316333" y="147319"/>
                </a:lnTo>
                <a:lnTo>
                  <a:pt x="334506" y="130809"/>
                </a:lnTo>
                <a:lnTo>
                  <a:pt x="345416" y="121919"/>
                </a:lnTo>
                <a:lnTo>
                  <a:pt x="366898" y="104139"/>
                </a:lnTo>
                <a:lnTo>
                  <a:pt x="377801" y="95249"/>
                </a:lnTo>
                <a:lnTo>
                  <a:pt x="404636" y="64769"/>
                </a:lnTo>
                <a:lnTo>
                  <a:pt x="419306" y="27939"/>
                </a:lnTo>
                <a:lnTo>
                  <a:pt x="418061" y="20319"/>
                </a:lnTo>
                <a:lnTo>
                  <a:pt x="417421" y="19049"/>
                </a:lnTo>
                <a:close/>
              </a:path>
              <a:path w="419735" h="410210">
                <a:moveTo>
                  <a:pt x="32572" y="226059"/>
                </a:moveTo>
                <a:lnTo>
                  <a:pt x="1854" y="250189"/>
                </a:lnTo>
                <a:lnTo>
                  <a:pt x="0" y="257809"/>
                </a:lnTo>
                <a:lnTo>
                  <a:pt x="905" y="264159"/>
                </a:lnTo>
                <a:lnTo>
                  <a:pt x="4649" y="270509"/>
                </a:lnTo>
                <a:lnTo>
                  <a:pt x="6389" y="273049"/>
                </a:lnTo>
                <a:lnTo>
                  <a:pt x="9844" y="276859"/>
                </a:lnTo>
                <a:lnTo>
                  <a:pt x="26290" y="297180"/>
                </a:lnTo>
                <a:lnTo>
                  <a:pt x="40726" y="316230"/>
                </a:lnTo>
                <a:lnTo>
                  <a:pt x="55405" y="335280"/>
                </a:lnTo>
                <a:lnTo>
                  <a:pt x="70246" y="353059"/>
                </a:lnTo>
                <a:lnTo>
                  <a:pt x="85167" y="372109"/>
                </a:lnTo>
                <a:lnTo>
                  <a:pt x="87771" y="375920"/>
                </a:lnTo>
                <a:lnTo>
                  <a:pt x="90362" y="378459"/>
                </a:lnTo>
                <a:lnTo>
                  <a:pt x="97283" y="380999"/>
                </a:lnTo>
                <a:lnTo>
                  <a:pt x="104217" y="386080"/>
                </a:lnTo>
                <a:lnTo>
                  <a:pt x="132828" y="365759"/>
                </a:lnTo>
                <a:lnTo>
                  <a:pt x="103354" y="365759"/>
                </a:lnTo>
                <a:lnTo>
                  <a:pt x="100750" y="364489"/>
                </a:lnTo>
                <a:lnTo>
                  <a:pt x="97283" y="361949"/>
                </a:lnTo>
                <a:lnTo>
                  <a:pt x="96419" y="359409"/>
                </a:lnTo>
                <a:lnTo>
                  <a:pt x="81635" y="341630"/>
                </a:lnTo>
                <a:lnTo>
                  <a:pt x="67095" y="322580"/>
                </a:lnTo>
                <a:lnTo>
                  <a:pt x="52718" y="303530"/>
                </a:lnTo>
                <a:lnTo>
                  <a:pt x="38419" y="285749"/>
                </a:lnTo>
                <a:lnTo>
                  <a:pt x="21972" y="264159"/>
                </a:lnTo>
                <a:lnTo>
                  <a:pt x="20232" y="262889"/>
                </a:lnTo>
                <a:lnTo>
                  <a:pt x="16765" y="257809"/>
                </a:lnTo>
                <a:lnTo>
                  <a:pt x="16765" y="256539"/>
                </a:lnTo>
                <a:lnTo>
                  <a:pt x="26290" y="247649"/>
                </a:lnTo>
                <a:lnTo>
                  <a:pt x="29757" y="245109"/>
                </a:lnTo>
                <a:lnTo>
                  <a:pt x="32348" y="242569"/>
                </a:lnTo>
                <a:lnTo>
                  <a:pt x="74347" y="242569"/>
                </a:lnTo>
                <a:lnTo>
                  <a:pt x="69584" y="240029"/>
                </a:lnTo>
                <a:lnTo>
                  <a:pt x="61787" y="236219"/>
                </a:lnTo>
                <a:lnTo>
                  <a:pt x="54865" y="232409"/>
                </a:lnTo>
                <a:lnTo>
                  <a:pt x="47080" y="228599"/>
                </a:lnTo>
                <a:lnTo>
                  <a:pt x="32572" y="226059"/>
                </a:lnTo>
                <a:close/>
              </a:path>
              <a:path w="419735" h="410210">
                <a:moveTo>
                  <a:pt x="213310" y="217169"/>
                </a:moveTo>
                <a:lnTo>
                  <a:pt x="186462" y="237489"/>
                </a:lnTo>
                <a:lnTo>
                  <a:pt x="150206" y="265430"/>
                </a:lnTo>
                <a:lnTo>
                  <a:pt x="114606" y="293370"/>
                </a:lnTo>
                <a:lnTo>
                  <a:pt x="108548" y="297180"/>
                </a:lnTo>
                <a:lnTo>
                  <a:pt x="109412" y="302259"/>
                </a:lnTo>
                <a:lnTo>
                  <a:pt x="112002" y="313689"/>
                </a:lnTo>
                <a:lnTo>
                  <a:pt x="114606" y="321309"/>
                </a:lnTo>
                <a:lnTo>
                  <a:pt x="118073" y="337820"/>
                </a:lnTo>
                <a:lnTo>
                  <a:pt x="119800" y="344170"/>
                </a:lnTo>
                <a:lnTo>
                  <a:pt x="119800" y="350520"/>
                </a:lnTo>
                <a:lnTo>
                  <a:pt x="114606" y="360680"/>
                </a:lnTo>
                <a:lnTo>
                  <a:pt x="111139" y="364489"/>
                </a:lnTo>
                <a:lnTo>
                  <a:pt x="105081" y="365759"/>
                </a:lnTo>
                <a:lnTo>
                  <a:pt x="132828" y="365759"/>
                </a:lnTo>
                <a:lnTo>
                  <a:pt x="134519" y="361949"/>
                </a:lnTo>
                <a:lnTo>
                  <a:pt x="136599" y="355599"/>
                </a:lnTo>
                <a:lnTo>
                  <a:pt x="137547" y="349249"/>
                </a:lnTo>
                <a:lnTo>
                  <a:pt x="137197" y="341630"/>
                </a:lnTo>
                <a:lnTo>
                  <a:pt x="135383" y="334009"/>
                </a:lnTo>
                <a:lnTo>
                  <a:pt x="133656" y="326389"/>
                </a:lnTo>
                <a:lnTo>
                  <a:pt x="128449" y="304799"/>
                </a:lnTo>
                <a:lnTo>
                  <a:pt x="145971" y="292099"/>
                </a:lnTo>
                <a:lnTo>
                  <a:pt x="163410" y="278130"/>
                </a:lnTo>
                <a:lnTo>
                  <a:pt x="180686" y="265430"/>
                </a:lnTo>
                <a:lnTo>
                  <a:pt x="197715" y="251459"/>
                </a:lnTo>
                <a:lnTo>
                  <a:pt x="208980" y="242569"/>
                </a:lnTo>
                <a:lnTo>
                  <a:pt x="229302" y="242569"/>
                </a:lnTo>
                <a:lnTo>
                  <a:pt x="226290" y="237489"/>
                </a:lnTo>
                <a:lnTo>
                  <a:pt x="221095" y="228599"/>
                </a:lnTo>
                <a:lnTo>
                  <a:pt x="213310" y="217169"/>
                </a:lnTo>
                <a:close/>
              </a:path>
              <a:path w="419735" h="410210">
                <a:moveTo>
                  <a:pt x="74347" y="242569"/>
                </a:moveTo>
                <a:lnTo>
                  <a:pt x="35815" y="242569"/>
                </a:lnTo>
                <a:lnTo>
                  <a:pt x="39282" y="243839"/>
                </a:lnTo>
                <a:lnTo>
                  <a:pt x="47080" y="247649"/>
                </a:lnTo>
                <a:lnTo>
                  <a:pt x="54001" y="250189"/>
                </a:lnTo>
                <a:lnTo>
                  <a:pt x="61787" y="255269"/>
                </a:lnTo>
                <a:lnTo>
                  <a:pt x="71312" y="259079"/>
                </a:lnTo>
                <a:lnTo>
                  <a:pt x="76506" y="261619"/>
                </a:lnTo>
                <a:lnTo>
                  <a:pt x="80837" y="264159"/>
                </a:lnTo>
                <a:lnTo>
                  <a:pt x="86031" y="264159"/>
                </a:lnTo>
                <a:lnTo>
                  <a:pt x="90362" y="260349"/>
                </a:lnTo>
                <a:lnTo>
                  <a:pt x="105944" y="245109"/>
                </a:lnTo>
                <a:lnTo>
                  <a:pt x="79109" y="245109"/>
                </a:lnTo>
                <a:lnTo>
                  <a:pt x="74347" y="242569"/>
                </a:lnTo>
                <a:close/>
              </a:path>
              <a:path w="419735" h="410210">
                <a:moveTo>
                  <a:pt x="58547" y="15239"/>
                </a:moveTo>
                <a:lnTo>
                  <a:pt x="51401" y="16509"/>
                </a:lnTo>
                <a:lnTo>
                  <a:pt x="45555" y="17779"/>
                </a:lnTo>
                <a:lnTo>
                  <a:pt x="41009" y="21589"/>
                </a:lnTo>
                <a:lnTo>
                  <a:pt x="34211" y="26669"/>
                </a:lnTo>
                <a:lnTo>
                  <a:pt x="15149" y="60959"/>
                </a:lnTo>
                <a:lnTo>
                  <a:pt x="17648" y="67309"/>
                </a:lnTo>
                <a:lnTo>
                  <a:pt x="22823" y="73659"/>
                </a:lnTo>
                <a:lnTo>
                  <a:pt x="26290" y="77469"/>
                </a:lnTo>
                <a:lnTo>
                  <a:pt x="29757" y="80009"/>
                </a:lnTo>
                <a:lnTo>
                  <a:pt x="32348" y="81279"/>
                </a:lnTo>
                <a:lnTo>
                  <a:pt x="54564" y="97789"/>
                </a:lnTo>
                <a:lnTo>
                  <a:pt x="99319" y="128269"/>
                </a:lnTo>
                <a:lnTo>
                  <a:pt x="129785" y="148589"/>
                </a:lnTo>
                <a:lnTo>
                  <a:pt x="137552" y="154939"/>
                </a:lnTo>
                <a:lnTo>
                  <a:pt x="144666" y="161289"/>
                </a:lnTo>
                <a:lnTo>
                  <a:pt x="150966" y="167639"/>
                </a:lnTo>
                <a:lnTo>
                  <a:pt x="152706" y="170179"/>
                </a:lnTo>
                <a:lnTo>
                  <a:pt x="154433" y="171449"/>
                </a:lnTo>
                <a:lnTo>
                  <a:pt x="156160" y="173989"/>
                </a:lnTo>
                <a:lnTo>
                  <a:pt x="99887" y="228599"/>
                </a:lnTo>
                <a:lnTo>
                  <a:pt x="93829" y="233679"/>
                </a:lnTo>
                <a:lnTo>
                  <a:pt x="87771" y="240029"/>
                </a:lnTo>
                <a:lnTo>
                  <a:pt x="81700" y="245109"/>
                </a:lnTo>
                <a:lnTo>
                  <a:pt x="105944" y="245109"/>
                </a:lnTo>
                <a:lnTo>
                  <a:pt x="111139" y="240029"/>
                </a:lnTo>
                <a:lnTo>
                  <a:pt x="170880" y="184149"/>
                </a:lnTo>
                <a:lnTo>
                  <a:pt x="177814" y="176529"/>
                </a:lnTo>
                <a:lnTo>
                  <a:pt x="173483" y="171449"/>
                </a:lnTo>
                <a:lnTo>
                  <a:pt x="172607" y="168909"/>
                </a:lnTo>
                <a:lnTo>
                  <a:pt x="171743" y="168909"/>
                </a:lnTo>
                <a:lnTo>
                  <a:pt x="170880" y="166369"/>
                </a:lnTo>
                <a:lnTo>
                  <a:pt x="168289" y="163829"/>
                </a:lnTo>
                <a:lnTo>
                  <a:pt x="166549" y="160019"/>
                </a:lnTo>
                <a:lnTo>
                  <a:pt x="163958" y="157479"/>
                </a:lnTo>
                <a:lnTo>
                  <a:pt x="156504" y="148589"/>
                </a:lnTo>
                <a:lnTo>
                  <a:pt x="148482" y="142239"/>
                </a:lnTo>
                <a:lnTo>
                  <a:pt x="139971" y="135889"/>
                </a:lnTo>
                <a:lnTo>
                  <a:pt x="108839" y="114299"/>
                </a:lnTo>
                <a:lnTo>
                  <a:pt x="41873" y="68579"/>
                </a:lnTo>
                <a:lnTo>
                  <a:pt x="36679" y="64769"/>
                </a:lnTo>
                <a:lnTo>
                  <a:pt x="31497" y="59689"/>
                </a:lnTo>
                <a:lnTo>
                  <a:pt x="31497" y="58419"/>
                </a:lnTo>
                <a:lnTo>
                  <a:pt x="33224" y="57149"/>
                </a:lnTo>
                <a:lnTo>
                  <a:pt x="36931" y="50799"/>
                </a:lnTo>
                <a:lnTo>
                  <a:pt x="113786" y="33019"/>
                </a:lnTo>
                <a:lnTo>
                  <a:pt x="83427" y="21589"/>
                </a:lnTo>
                <a:lnTo>
                  <a:pt x="73051" y="19049"/>
                </a:lnTo>
                <a:lnTo>
                  <a:pt x="66994" y="16509"/>
                </a:lnTo>
                <a:lnTo>
                  <a:pt x="58547" y="15239"/>
                </a:lnTo>
                <a:close/>
              </a:path>
              <a:path w="419735" h="410210">
                <a:moveTo>
                  <a:pt x="113786" y="33019"/>
                </a:moveTo>
                <a:lnTo>
                  <a:pt x="56592" y="33019"/>
                </a:lnTo>
                <a:lnTo>
                  <a:pt x="68721" y="36829"/>
                </a:lnTo>
                <a:lnTo>
                  <a:pt x="73915" y="38099"/>
                </a:lnTo>
                <a:lnTo>
                  <a:pt x="78246" y="40639"/>
                </a:lnTo>
                <a:lnTo>
                  <a:pt x="240145" y="100329"/>
                </a:lnTo>
                <a:lnTo>
                  <a:pt x="244476" y="102869"/>
                </a:lnTo>
                <a:lnTo>
                  <a:pt x="248794" y="102869"/>
                </a:lnTo>
                <a:lnTo>
                  <a:pt x="252261" y="104139"/>
                </a:lnTo>
                <a:lnTo>
                  <a:pt x="259378" y="105409"/>
                </a:lnTo>
                <a:lnTo>
                  <a:pt x="266333" y="104139"/>
                </a:lnTo>
                <a:lnTo>
                  <a:pt x="272964" y="100329"/>
                </a:lnTo>
                <a:lnTo>
                  <a:pt x="279109" y="96519"/>
                </a:lnTo>
                <a:lnTo>
                  <a:pt x="287758" y="88899"/>
                </a:lnTo>
                <a:lnTo>
                  <a:pt x="289923" y="86359"/>
                </a:lnTo>
                <a:lnTo>
                  <a:pt x="260059" y="86359"/>
                </a:lnTo>
                <a:lnTo>
                  <a:pt x="254865" y="85089"/>
                </a:lnTo>
                <a:lnTo>
                  <a:pt x="252261" y="83819"/>
                </a:lnTo>
                <a:lnTo>
                  <a:pt x="245340" y="82549"/>
                </a:lnTo>
                <a:lnTo>
                  <a:pt x="113786" y="33019"/>
                </a:lnTo>
                <a:close/>
              </a:path>
              <a:path w="419735" h="410210">
                <a:moveTo>
                  <a:pt x="393384" y="0"/>
                </a:moveTo>
                <a:lnTo>
                  <a:pt x="350503" y="12699"/>
                </a:lnTo>
                <a:lnTo>
                  <a:pt x="331806" y="26669"/>
                </a:lnTo>
                <a:lnTo>
                  <a:pt x="322391" y="34289"/>
                </a:lnTo>
                <a:lnTo>
                  <a:pt x="312327" y="41909"/>
                </a:lnTo>
                <a:lnTo>
                  <a:pt x="301613" y="50799"/>
                </a:lnTo>
                <a:lnTo>
                  <a:pt x="280836" y="68579"/>
                </a:lnTo>
                <a:lnTo>
                  <a:pt x="276505" y="73659"/>
                </a:lnTo>
                <a:lnTo>
                  <a:pt x="272175" y="76199"/>
                </a:lnTo>
                <a:lnTo>
                  <a:pt x="267844" y="81279"/>
                </a:lnTo>
                <a:lnTo>
                  <a:pt x="263526" y="83819"/>
                </a:lnTo>
                <a:lnTo>
                  <a:pt x="260059" y="86359"/>
                </a:lnTo>
                <a:lnTo>
                  <a:pt x="289923" y="86359"/>
                </a:lnTo>
                <a:lnTo>
                  <a:pt x="292088" y="83819"/>
                </a:lnTo>
                <a:lnTo>
                  <a:pt x="312866" y="66039"/>
                </a:lnTo>
                <a:lnTo>
                  <a:pt x="333216" y="49529"/>
                </a:lnTo>
                <a:lnTo>
                  <a:pt x="342335" y="41909"/>
                </a:lnTo>
                <a:lnTo>
                  <a:pt x="350966" y="35559"/>
                </a:lnTo>
                <a:lnTo>
                  <a:pt x="359068" y="29209"/>
                </a:lnTo>
                <a:lnTo>
                  <a:pt x="367738" y="25399"/>
                </a:lnTo>
                <a:lnTo>
                  <a:pt x="390793" y="19049"/>
                </a:lnTo>
                <a:lnTo>
                  <a:pt x="417421" y="19049"/>
                </a:lnTo>
                <a:lnTo>
                  <a:pt x="414219" y="12699"/>
                </a:lnTo>
                <a:lnTo>
                  <a:pt x="408103" y="6349"/>
                </a:lnTo>
                <a:lnTo>
                  <a:pt x="401181" y="2539"/>
                </a:lnTo>
                <a:lnTo>
                  <a:pt x="393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423681" y="4182583"/>
            <a:ext cx="262343" cy="225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418486" y="1513241"/>
            <a:ext cx="643890" cy="367030"/>
          </a:xfrm>
          <a:custGeom>
            <a:avLst/>
            <a:gdLst/>
            <a:ahLst/>
            <a:cxnLst/>
            <a:rect l="l" t="t" r="r" b="b"/>
            <a:pathLst>
              <a:path w="643890" h="367030">
                <a:moveTo>
                  <a:pt x="231203" y="341706"/>
                </a:moveTo>
                <a:lnTo>
                  <a:pt x="6273" y="341706"/>
                </a:lnTo>
                <a:lnTo>
                  <a:pt x="660" y="347332"/>
                </a:lnTo>
                <a:lnTo>
                  <a:pt x="660" y="361213"/>
                </a:lnTo>
                <a:lnTo>
                  <a:pt x="6273" y="366839"/>
                </a:lnTo>
                <a:lnTo>
                  <a:pt x="231203" y="366839"/>
                </a:lnTo>
                <a:lnTo>
                  <a:pt x="236829" y="361213"/>
                </a:lnTo>
                <a:lnTo>
                  <a:pt x="236816" y="347332"/>
                </a:lnTo>
                <a:lnTo>
                  <a:pt x="231203" y="341706"/>
                </a:lnTo>
                <a:close/>
              </a:path>
              <a:path w="643890" h="367030">
                <a:moveTo>
                  <a:pt x="638238" y="341706"/>
                </a:moveTo>
                <a:lnTo>
                  <a:pt x="315379" y="341706"/>
                </a:lnTo>
                <a:lnTo>
                  <a:pt x="309752" y="347332"/>
                </a:lnTo>
                <a:lnTo>
                  <a:pt x="309752" y="361213"/>
                </a:lnTo>
                <a:lnTo>
                  <a:pt x="315379" y="366839"/>
                </a:lnTo>
                <a:lnTo>
                  <a:pt x="638238" y="366839"/>
                </a:lnTo>
                <a:lnTo>
                  <a:pt x="643864" y="361213"/>
                </a:lnTo>
                <a:lnTo>
                  <a:pt x="643864" y="347332"/>
                </a:lnTo>
                <a:lnTo>
                  <a:pt x="638238" y="341706"/>
                </a:lnTo>
                <a:close/>
              </a:path>
              <a:path w="643890" h="367030">
                <a:moveTo>
                  <a:pt x="93611" y="316585"/>
                </a:moveTo>
                <a:lnTo>
                  <a:pt x="68491" y="316585"/>
                </a:lnTo>
                <a:lnTo>
                  <a:pt x="68491" y="333552"/>
                </a:lnTo>
                <a:lnTo>
                  <a:pt x="69253" y="337781"/>
                </a:lnTo>
                <a:lnTo>
                  <a:pt x="70650" y="341706"/>
                </a:lnTo>
                <a:lnTo>
                  <a:pt x="99250" y="341706"/>
                </a:lnTo>
                <a:lnTo>
                  <a:pt x="93611" y="336067"/>
                </a:lnTo>
                <a:lnTo>
                  <a:pt x="93611" y="316585"/>
                </a:lnTo>
                <a:close/>
              </a:path>
              <a:path w="643890" h="367030">
                <a:moveTo>
                  <a:pt x="143865" y="316585"/>
                </a:moveTo>
                <a:lnTo>
                  <a:pt x="118744" y="316585"/>
                </a:lnTo>
                <a:lnTo>
                  <a:pt x="118744" y="336067"/>
                </a:lnTo>
                <a:lnTo>
                  <a:pt x="113106" y="341706"/>
                </a:lnTo>
                <a:lnTo>
                  <a:pt x="141706" y="341706"/>
                </a:lnTo>
                <a:lnTo>
                  <a:pt x="143103" y="337781"/>
                </a:lnTo>
                <a:lnTo>
                  <a:pt x="143865" y="333552"/>
                </a:lnTo>
                <a:lnTo>
                  <a:pt x="143865" y="316585"/>
                </a:lnTo>
                <a:close/>
              </a:path>
              <a:path w="643890" h="367030">
                <a:moveTo>
                  <a:pt x="449503" y="316585"/>
                </a:moveTo>
                <a:lnTo>
                  <a:pt x="424395" y="316585"/>
                </a:lnTo>
                <a:lnTo>
                  <a:pt x="424395" y="333552"/>
                </a:lnTo>
                <a:lnTo>
                  <a:pt x="425157" y="337781"/>
                </a:lnTo>
                <a:lnTo>
                  <a:pt x="426554" y="341706"/>
                </a:lnTo>
                <a:lnTo>
                  <a:pt x="455155" y="341706"/>
                </a:lnTo>
                <a:lnTo>
                  <a:pt x="449503" y="336067"/>
                </a:lnTo>
                <a:lnTo>
                  <a:pt x="449503" y="316585"/>
                </a:lnTo>
                <a:close/>
              </a:path>
              <a:path w="643890" h="367030">
                <a:moveTo>
                  <a:pt x="499770" y="316585"/>
                </a:moveTo>
                <a:lnTo>
                  <a:pt x="474637" y="316585"/>
                </a:lnTo>
                <a:lnTo>
                  <a:pt x="474637" y="336067"/>
                </a:lnTo>
                <a:lnTo>
                  <a:pt x="469010" y="341706"/>
                </a:lnTo>
                <a:lnTo>
                  <a:pt x="497611" y="341706"/>
                </a:lnTo>
                <a:lnTo>
                  <a:pt x="498995" y="337781"/>
                </a:lnTo>
                <a:lnTo>
                  <a:pt x="499770" y="333552"/>
                </a:lnTo>
                <a:lnTo>
                  <a:pt x="499770" y="316585"/>
                </a:lnTo>
                <a:close/>
              </a:path>
              <a:path w="643890" h="367030">
                <a:moveTo>
                  <a:pt x="352221" y="0"/>
                </a:moveTo>
                <a:lnTo>
                  <a:pt x="5626" y="0"/>
                </a:lnTo>
                <a:lnTo>
                  <a:pt x="0" y="5626"/>
                </a:lnTo>
                <a:lnTo>
                  <a:pt x="0" y="19507"/>
                </a:lnTo>
                <a:lnTo>
                  <a:pt x="5626" y="25133"/>
                </a:lnTo>
                <a:lnTo>
                  <a:pt x="352221" y="25133"/>
                </a:lnTo>
                <a:lnTo>
                  <a:pt x="389781" y="28800"/>
                </a:lnTo>
                <a:lnTo>
                  <a:pt x="425367" y="39574"/>
                </a:lnTo>
                <a:lnTo>
                  <a:pt x="458152" y="57114"/>
                </a:lnTo>
                <a:lnTo>
                  <a:pt x="487311" y="81076"/>
                </a:lnTo>
                <a:lnTo>
                  <a:pt x="501700" y="95478"/>
                </a:lnTo>
                <a:lnTo>
                  <a:pt x="356933" y="95478"/>
                </a:lnTo>
                <a:lnTo>
                  <a:pt x="338374" y="99237"/>
                </a:lnTo>
                <a:lnTo>
                  <a:pt x="323202" y="109480"/>
                </a:lnTo>
                <a:lnTo>
                  <a:pt x="312963" y="124657"/>
                </a:lnTo>
                <a:lnTo>
                  <a:pt x="309206" y="143217"/>
                </a:lnTo>
                <a:lnTo>
                  <a:pt x="312963" y="161783"/>
                </a:lnTo>
                <a:lnTo>
                  <a:pt x="323202" y="176960"/>
                </a:lnTo>
                <a:lnTo>
                  <a:pt x="338374" y="187200"/>
                </a:lnTo>
                <a:lnTo>
                  <a:pt x="356933" y="190957"/>
                </a:lnTo>
                <a:lnTo>
                  <a:pt x="597179" y="190957"/>
                </a:lnTo>
                <a:lnTo>
                  <a:pt x="601598" y="195376"/>
                </a:lnTo>
                <a:lnTo>
                  <a:pt x="608683" y="204008"/>
                </a:lnTo>
                <a:lnTo>
                  <a:pt x="613833" y="213625"/>
                </a:lnTo>
                <a:lnTo>
                  <a:pt x="617013" y="224110"/>
                </a:lnTo>
                <a:lnTo>
                  <a:pt x="618096" y="235178"/>
                </a:lnTo>
                <a:lnTo>
                  <a:pt x="613666" y="257062"/>
                </a:lnTo>
                <a:lnTo>
                  <a:pt x="601592" y="274956"/>
                </a:lnTo>
                <a:lnTo>
                  <a:pt x="583699" y="287033"/>
                </a:lnTo>
                <a:lnTo>
                  <a:pt x="561809" y="291465"/>
                </a:lnTo>
                <a:lnTo>
                  <a:pt x="5626" y="291465"/>
                </a:lnTo>
                <a:lnTo>
                  <a:pt x="0" y="297091"/>
                </a:lnTo>
                <a:lnTo>
                  <a:pt x="0" y="310959"/>
                </a:lnTo>
                <a:lnTo>
                  <a:pt x="5626" y="316585"/>
                </a:lnTo>
                <a:lnTo>
                  <a:pt x="561809" y="316585"/>
                </a:lnTo>
                <a:lnTo>
                  <a:pt x="593462" y="310177"/>
                </a:lnTo>
                <a:lnTo>
                  <a:pt x="619337" y="292712"/>
                </a:lnTo>
                <a:lnTo>
                  <a:pt x="636797" y="266832"/>
                </a:lnTo>
                <a:lnTo>
                  <a:pt x="643204" y="235178"/>
                </a:lnTo>
                <a:lnTo>
                  <a:pt x="641642" y="219173"/>
                </a:lnTo>
                <a:lnTo>
                  <a:pt x="637030" y="203965"/>
                </a:lnTo>
                <a:lnTo>
                  <a:pt x="629579" y="190035"/>
                </a:lnTo>
                <a:lnTo>
                  <a:pt x="619366" y="177609"/>
                </a:lnTo>
                <a:lnTo>
                  <a:pt x="607593" y="165836"/>
                </a:lnTo>
                <a:lnTo>
                  <a:pt x="356933" y="165836"/>
                </a:lnTo>
                <a:lnTo>
                  <a:pt x="348145" y="164056"/>
                </a:lnTo>
                <a:lnTo>
                  <a:pt x="340958" y="159204"/>
                </a:lnTo>
                <a:lnTo>
                  <a:pt x="336107" y="152013"/>
                </a:lnTo>
                <a:lnTo>
                  <a:pt x="334327" y="143217"/>
                </a:lnTo>
                <a:lnTo>
                  <a:pt x="336107" y="134424"/>
                </a:lnTo>
                <a:lnTo>
                  <a:pt x="340958" y="127238"/>
                </a:lnTo>
                <a:lnTo>
                  <a:pt x="348145" y="122390"/>
                </a:lnTo>
                <a:lnTo>
                  <a:pt x="356933" y="120611"/>
                </a:lnTo>
                <a:lnTo>
                  <a:pt x="562368" y="120611"/>
                </a:lnTo>
                <a:lnTo>
                  <a:pt x="505066" y="63309"/>
                </a:lnTo>
                <a:lnTo>
                  <a:pt x="472084" y="36197"/>
                </a:lnTo>
                <a:lnTo>
                  <a:pt x="434992" y="16348"/>
                </a:lnTo>
                <a:lnTo>
                  <a:pt x="394725" y="4152"/>
                </a:lnTo>
                <a:lnTo>
                  <a:pt x="352221" y="0"/>
                </a:lnTo>
                <a:close/>
              </a:path>
              <a:path w="643890" h="367030">
                <a:moveTo>
                  <a:pt x="562368" y="120611"/>
                </a:moveTo>
                <a:lnTo>
                  <a:pt x="526821" y="120611"/>
                </a:lnTo>
                <a:lnTo>
                  <a:pt x="572058" y="165836"/>
                </a:lnTo>
                <a:lnTo>
                  <a:pt x="607593" y="165836"/>
                </a:lnTo>
                <a:lnTo>
                  <a:pt x="562368" y="1206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679189" y="185495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5874" y="0"/>
                </a:moveTo>
                <a:lnTo>
                  <a:pt x="9258" y="0"/>
                </a:lnTo>
                <a:lnTo>
                  <a:pt x="6007" y="1346"/>
                </a:lnTo>
                <a:lnTo>
                  <a:pt x="1346" y="6019"/>
                </a:lnTo>
                <a:lnTo>
                  <a:pt x="0" y="9258"/>
                </a:lnTo>
                <a:lnTo>
                  <a:pt x="0" y="15862"/>
                </a:lnTo>
                <a:lnTo>
                  <a:pt x="1346" y="19100"/>
                </a:lnTo>
                <a:lnTo>
                  <a:pt x="6007" y="23787"/>
                </a:lnTo>
                <a:lnTo>
                  <a:pt x="9258" y="25120"/>
                </a:lnTo>
                <a:lnTo>
                  <a:pt x="15874" y="25120"/>
                </a:lnTo>
                <a:lnTo>
                  <a:pt x="19100" y="23787"/>
                </a:lnTo>
                <a:lnTo>
                  <a:pt x="23787" y="19100"/>
                </a:lnTo>
                <a:lnTo>
                  <a:pt x="25120" y="15862"/>
                </a:lnTo>
                <a:lnTo>
                  <a:pt x="25120" y="9258"/>
                </a:lnTo>
                <a:lnTo>
                  <a:pt x="23787" y="6019"/>
                </a:lnTo>
                <a:lnTo>
                  <a:pt x="19100" y="1346"/>
                </a:lnTo>
                <a:lnTo>
                  <a:pt x="158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418484" y="1608721"/>
            <a:ext cx="256540" cy="95885"/>
          </a:xfrm>
          <a:custGeom>
            <a:avLst/>
            <a:gdLst/>
            <a:ahLst/>
            <a:cxnLst/>
            <a:rect l="l" t="t" r="r" b="b"/>
            <a:pathLst>
              <a:path w="256540" h="95885">
                <a:moveTo>
                  <a:pt x="208546" y="0"/>
                </a:moveTo>
                <a:lnTo>
                  <a:pt x="53593" y="0"/>
                </a:lnTo>
                <a:lnTo>
                  <a:pt x="47967" y="5626"/>
                </a:lnTo>
                <a:lnTo>
                  <a:pt x="47967" y="19507"/>
                </a:lnTo>
                <a:lnTo>
                  <a:pt x="53593" y="25133"/>
                </a:lnTo>
                <a:lnTo>
                  <a:pt x="208546" y="25133"/>
                </a:lnTo>
                <a:lnTo>
                  <a:pt x="217334" y="26911"/>
                </a:lnTo>
                <a:lnTo>
                  <a:pt x="224521" y="31759"/>
                </a:lnTo>
                <a:lnTo>
                  <a:pt x="229372" y="38945"/>
                </a:lnTo>
                <a:lnTo>
                  <a:pt x="231152" y="47739"/>
                </a:lnTo>
                <a:lnTo>
                  <a:pt x="229372" y="56534"/>
                </a:lnTo>
                <a:lnTo>
                  <a:pt x="224521" y="63725"/>
                </a:lnTo>
                <a:lnTo>
                  <a:pt x="217334" y="68577"/>
                </a:lnTo>
                <a:lnTo>
                  <a:pt x="208546" y="70358"/>
                </a:lnTo>
                <a:lnTo>
                  <a:pt x="5626" y="70358"/>
                </a:lnTo>
                <a:lnTo>
                  <a:pt x="0" y="75971"/>
                </a:lnTo>
                <a:lnTo>
                  <a:pt x="0" y="89852"/>
                </a:lnTo>
                <a:lnTo>
                  <a:pt x="5626" y="95478"/>
                </a:lnTo>
                <a:lnTo>
                  <a:pt x="208546" y="95478"/>
                </a:lnTo>
                <a:lnTo>
                  <a:pt x="227107" y="91721"/>
                </a:lnTo>
                <a:lnTo>
                  <a:pt x="242284" y="81481"/>
                </a:lnTo>
                <a:lnTo>
                  <a:pt x="252527" y="66305"/>
                </a:lnTo>
                <a:lnTo>
                  <a:pt x="256285" y="47739"/>
                </a:lnTo>
                <a:lnTo>
                  <a:pt x="252527" y="29178"/>
                </a:lnTo>
                <a:lnTo>
                  <a:pt x="242284" y="14001"/>
                </a:lnTo>
                <a:lnTo>
                  <a:pt x="227107" y="3758"/>
                </a:lnTo>
                <a:lnTo>
                  <a:pt x="208546" y="0"/>
                </a:lnTo>
                <a:close/>
              </a:path>
            </a:pathLst>
          </a:custGeom>
          <a:solidFill>
            <a:srgbClr val="EC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418492" y="160872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5874" y="0"/>
                </a:moveTo>
                <a:lnTo>
                  <a:pt x="9258" y="0"/>
                </a:lnTo>
                <a:lnTo>
                  <a:pt x="6007" y="1346"/>
                </a:lnTo>
                <a:lnTo>
                  <a:pt x="1333" y="6019"/>
                </a:lnTo>
                <a:lnTo>
                  <a:pt x="0" y="9258"/>
                </a:lnTo>
                <a:lnTo>
                  <a:pt x="0" y="15862"/>
                </a:lnTo>
                <a:lnTo>
                  <a:pt x="1333" y="19100"/>
                </a:lnTo>
                <a:lnTo>
                  <a:pt x="3682" y="21437"/>
                </a:lnTo>
                <a:lnTo>
                  <a:pt x="6007" y="23787"/>
                </a:lnTo>
                <a:lnTo>
                  <a:pt x="9258" y="25120"/>
                </a:lnTo>
                <a:lnTo>
                  <a:pt x="15874" y="25120"/>
                </a:lnTo>
                <a:lnTo>
                  <a:pt x="19100" y="23787"/>
                </a:lnTo>
                <a:lnTo>
                  <a:pt x="23787" y="19100"/>
                </a:lnTo>
                <a:lnTo>
                  <a:pt x="25120" y="15862"/>
                </a:lnTo>
                <a:lnTo>
                  <a:pt x="25120" y="9258"/>
                </a:lnTo>
                <a:lnTo>
                  <a:pt x="23787" y="6019"/>
                </a:lnTo>
                <a:lnTo>
                  <a:pt x="19100" y="1346"/>
                </a:lnTo>
                <a:lnTo>
                  <a:pt x="15874" y="0"/>
                </a:lnTo>
                <a:close/>
              </a:path>
            </a:pathLst>
          </a:custGeom>
          <a:solidFill>
            <a:srgbClr val="EC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049987" y="2269185"/>
            <a:ext cx="132219" cy="180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58686" y="2519857"/>
            <a:ext cx="132219" cy="1805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58685" y="2737751"/>
            <a:ext cx="132219" cy="1805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058684" y="3565702"/>
            <a:ext cx="132219" cy="1805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 txBox="1"/>
          <p:nvPr/>
        </p:nvSpPr>
        <p:spPr>
          <a:xfrm>
            <a:off x="7320689" y="4204277"/>
            <a:ext cx="2352040" cy="4965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b="1" spc="15" dirty="0">
                <a:solidFill>
                  <a:srgbClr val="EC2227"/>
                </a:solidFill>
                <a:latin typeface="Calibri"/>
                <a:cs typeface="Calibri"/>
              </a:rPr>
              <a:t>Белорусский вокзал</a:t>
            </a:r>
            <a:r>
              <a:rPr sz="1500" b="1" spc="-20" dirty="0">
                <a:solidFill>
                  <a:srgbClr val="EC2227"/>
                </a:solidFill>
                <a:latin typeface="Calibri"/>
                <a:cs typeface="Calibri"/>
              </a:rPr>
              <a:t> </a:t>
            </a:r>
            <a:r>
              <a:rPr sz="1500" b="1" spc="5" dirty="0">
                <a:solidFill>
                  <a:srgbClr val="EC2227"/>
                </a:solidFill>
                <a:latin typeface="Calibri"/>
                <a:cs typeface="Calibri"/>
              </a:rPr>
              <a:t>-</a:t>
            </a:r>
            <a:endParaRPr sz="15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м. </a:t>
            </a:r>
            <a:r>
              <a:rPr sz="1500" b="1" spc="15" dirty="0">
                <a:solidFill>
                  <a:srgbClr val="FFFFFF"/>
                </a:solidFill>
                <a:latin typeface="Calibri"/>
                <a:cs typeface="Calibri"/>
              </a:rPr>
              <a:t>Новослободская</a:t>
            </a:r>
            <a:r>
              <a:rPr sz="15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10" dirty="0">
                <a:solidFill>
                  <a:srgbClr val="FFFFFF"/>
                </a:solidFill>
                <a:latin typeface="Calibri"/>
                <a:cs typeface="Calibri"/>
              </a:rPr>
              <a:t>(Му-38)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7058595" y="4267026"/>
            <a:ext cx="132219" cy="1805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835655" y="6136466"/>
            <a:ext cx="132219" cy="1805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835655" y="5299358"/>
            <a:ext cx="132219" cy="180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835655" y="4442473"/>
            <a:ext cx="132219" cy="1805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835697" y="7010565"/>
            <a:ext cx="1579102" cy="3314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080394" y="7187965"/>
            <a:ext cx="7465059" cy="0"/>
          </a:xfrm>
          <a:custGeom>
            <a:avLst/>
            <a:gdLst/>
            <a:ahLst/>
            <a:cxnLst/>
            <a:rect l="l" t="t" r="r" b="b"/>
            <a:pathLst>
              <a:path w="7465059">
                <a:moveTo>
                  <a:pt x="746488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7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86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78459" y="5981150"/>
            <a:ext cx="1562735" cy="5842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500"/>
              </a:spcBef>
            </a:pPr>
            <a:r>
              <a:rPr sz="2000" b="1" dirty="0">
                <a:solidFill>
                  <a:srgbClr val="EC2227"/>
                </a:solidFill>
                <a:latin typeface="Calibri"/>
                <a:cs typeface="Calibri"/>
              </a:rPr>
              <a:t>Комплексные  завтраки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6085" y="5981150"/>
            <a:ext cx="1562735" cy="5842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500"/>
              </a:spcBef>
            </a:pPr>
            <a:r>
              <a:rPr sz="2000" b="1" dirty="0">
                <a:solidFill>
                  <a:srgbClr val="EC2227"/>
                </a:solidFill>
                <a:latin typeface="Calibri"/>
                <a:cs typeface="Calibri"/>
              </a:rPr>
              <a:t>Комплексные  обеды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69607" y="5981150"/>
            <a:ext cx="1562735" cy="5842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500"/>
              </a:spcBef>
            </a:pPr>
            <a:r>
              <a:rPr sz="2000" b="1" dirty="0">
                <a:solidFill>
                  <a:srgbClr val="EC2227"/>
                </a:solidFill>
                <a:latin typeface="Calibri"/>
                <a:cs typeface="Calibri"/>
              </a:rPr>
              <a:t>Комплексные  ужины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5265" y="1216110"/>
            <a:ext cx="17081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Традиционные 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русские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блюда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86027" y="2328122"/>
            <a:ext cx="15932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Суши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роллы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6027" y="3115522"/>
            <a:ext cx="25723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Меню для  Организованных</a:t>
            </a:r>
            <a:r>
              <a:rPr sz="2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групп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57965" y="2487802"/>
            <a:ext cx="255270" cy="231775"/>
          </a:xfrm>
          <a:custGeom>
            <a:avLst/>
            <a:gdLst/>
            <a:ahLst/>
            <a:cxnLst/>
            <a:rect l="l" t="t" r="r" b="b"/>
            <a:pathLst>
              <a:path w="255269" h="231775">
                <a:moveTo>
                  <a:pt x="127592" y="0"/>
                </a:moveTo>
                <a:lnTo>
                  <a:pt x="91125" y="14792"/>
                </a:lnTo>
                <a:lnTo>
                  <a:pt x="7056" y="154812"/>
                </a:lnTo>
                <a:lnTo>
                  <a:pt x="0" y="180225"/>
                </a:lnTo>
                <a:lnTo>
                  <a:pt x="1668" y="193249"/>
                </a:lnTo>
                <a:lnTo>
                  <a:pt x="25712" y="224794"/>
                </a:lnTo>
                <a:lnTo>
                  <a:pt x="51823" y="231673"/>
                </a:lnTo>
                <a:lnTo>
                  <a:pt x="203360" y="231673"/>
                </a:lnTo>
                <a:lnTo>
                  <a:pt x="240080" y="216634"/>
                </a:lnTo>
                <a:lnTo>
                  <a:pt x="248648" y="205066"/>
                </a:lnTo>
                <a:lnTo>
                  <a:pt x="42603" y="205066"/>
                </a:lnTo>
                <a:lnTo>
                  <a:pt x="34399" y="200355"/>
                </a:lnTo>
                <a:lnTo>
                  <a:pt x="29891" y="192493"/>
                </a:lnTo>
                <a:lnTo>
                  <a:pt x="27412" y="186531"/>
                </a:lnTo>
                <a:lnTo>
                  <a:pt x="26604" y="180366"/>
                </a:lnTo>
                <a:lnTo>
                  <a:pt x="27469" y="174214"/>
                </a:lnTo>
                <a:lnTo>
                  <a:pt x="30005" y="168287"/>
                </a:lnTo>
                <a:lnTo>
                  <a:pt x="110307" y="31241"/>
                </a:lnTo>
                <a:lnTo>
                  <a:pt x="118460" y="26619"/>
                </a:lnTo>
                <a:lnTo>
                  <a:pt x="172999" y="26619"/>
                </a:lnTo>
                <a:lnTo>
                  <a:pt x="172359" y="25526"/>
                </a:lnTo>
                <a:lnTo>
                  <a:pt x="164041" y="14792"/>
                </a:lnTo>
                <a:lnTo>
                  <a:pt x="153466" y="6767"/>
                </a:lnTo>
                <a:lnTo>
                  <a:pt x="141146" y="1740"/>
                </a:lnTo>
                <a:lnTo>
                  <a:pt x="127592" y="0"/>
                </a:lnTo>
                <a:close/>
              </a:path>
              <a:path w="255269" h="231775">
                <a:moveTo>
                  <a:pt x="172999" y="26619"/>
                </a:moveTo>
                <a:lnTo>
                  <a:pt x="136723" y="26619"/>
                </a:lnTo>
                <a:lnTo>
                  <a:pt x="144876" y="31241"/>
                </a:lnTo>
                <a:lnTo>
                  <a:pt x="225178" y="168287"/>
                </a:lnTo>
                <a:lnTo>
                  <a:pt x="227716" y="174214"/>
                </a:lnTo>
                <a:lnTo>
                  <a:pt x="228584" y="180366"/>
                </a:lnTo>
                <a:lnTo>
                  <a:pt x="227777" y="186531"/>
                </a:lnTo>
                <a:lnTo>
                  <a:pt x="225293" y="192493"/>
                </a:lnTo>
                <a:lnTo>
                  <a:pt x="220784" y="200367"/>
                </a:lnTo>
                <a:lnTo>
                  <a:pt x="212580" y="205066"/>
                </a:lnTo>
                <a:lnTo>
                  <a:pt x="248648" y="205066"/>
                </a:lnTo>
                <a:lnTo>
                  <a:pt x="253516" y="193249"/>
                </a:lnTo>
                <a:lnTo>
                  <a:pt x="255185" y="180225"/>
                </a:lnTo>
                <a:lnTo>
                  <a:pt x="253393" y="167220"/>
                </a:lnTo>
                <a:lnTo>
                  <a:pt x="248140" y="154812"/>
                </a:lnTo>
                <a:lnTo>
                  <a:pt x="172999" y="266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24508" y="2866085"/>
            <a:ext cx="80010" cy="26670"/>
          </a:xfrm>
          <a:custGeom>
            <a:avLst/>
            <a:gdLst/>
            <a:ahLst/>
            <a:cxnLst/>
            <a:rect l="l" t="t" r="r" b="b"/>
            <a:pathLst>
              <a:path w="80009" h="26669">
                <a:moveTo>
                  <a:pt x="0" y="26670"/>
                </a:moveTo>
                <a:lnTo>
                  <a:pt x="79832" y="26670"/>
                </a:lnTo>
                <a:lnTo>
                  <a:pt x="79832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4508" y="2825445"/>
            <a:ext cx="26670" cy="40640"/>
          </a:xfrm>
          <a:custGeom>
            <a:avLst/>
            <a:gdLst/>
            <a:ahLst/>
            <a:cxnLst/>
            <a:rect l="l" t="t" r="r" b="b"/>
            <a:pathLst>
              <a:path w="26669" h="40639">
                <a:moveTo>
                  <a:pt x="0" y="40639"/>
                </a:moveTo>
                <a:lnTo>
                  <a:pt x="26619" y="40639"/>
                </a:lnTo>
                <a:lnTo>
                  <a:pt x="26619" y="0"/>
                </a:lnTo>
                <a:lnTo>
                  <a:pt x="0" y="0"/>
                </a:lnTo>
                <a:lnTo>
                  <a:pt x="0" y="406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1295" y="2812110"/>
            <a:ext cx="745490" cy="0"/>
          </a:xfrm>
          <a:custGeom>
            <a:avLst/>
            <a:gdLst/>
            <a:ahLst/>
            <a:cxnLst/>
            <a:rect l="l" t="t" r="r" b="b"/>
            <a:pathLst>
              <a:path w="745489">
                <a:moveTo>
                  <a:pt x="0" y="0"/>
                </a:moveTo>
                <a:lnTo>
                  <a:pt x="745121" y="0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1295" y="2759405"/>
            <a:ext cx="26670" cy="39370"/>
          </a:xfrm>
          <a:custGeom>
            <a:avLst/>
            <a:gdLst/>
            <a:ahLst/>
            <a:cxnLst/>
            <a:rect l="l" t="t" r="r" b="b"/>
            <a:pathLst>
              <a:path w="26669" h="39369">
                <a:moveTo>
                  <a:pt x="0" y="39369"/>
                </a:moveTo>
                <a:lnTo>
                  <a:pt x="26606" y="39369"/>
                </a:lnTo>
                <a:lnTo>
                  <a:pt x="26606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1295" y="2746070"/>
            <a:ext cx="745490" cy="0"/>
          </a:xfrm>
          <a:custGeom>
            <a:avLst/>
            <a:gdLst/>
            <a:ahLst/>
            <a:cxnLst/>
            <a:rect l="l" t="t" r="r" b="b"/>
            <a:pathLst>
              <a:path w="745489">
                <a:moveTo>
                  <a:pt x="0" y="0"/>
                </a:moveTo>
                <a:lnTo>
                  <a:pt x="745121" y="0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83359" y="2866085"/>
            <a:ext cx="80010" cy="26670"/>
          </a:xfrm>
          <a:custGeom>
            <a:avLst/>
            <a:gdLst/>
            <a:ahLst/>
            <a:cxnLst/>
            <a:rect l="l" t="t" r="r" b="b"/>
            <a:pathLst>
              <a:path w="80010" h="26669">
                <a:moveTo>
                  <a:pt x="0" y="26670"/>
                </a:moveTo>
                <a:lnTo>
                  <a:pt x="79832" y="26670"/>
                </a:lnTo>
                <a:lnTo>
                  <a:pt x="79832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83359" y="2825445"/>
            <a:ext cx="26670" cy="40640"/>
          </a:xfrm>
          <a:custGeom>
            <a:avLst/>
            <a:gdLst/>
            <a:ahLst/>
            <a:cxnLst/>
            <a:rect l="l" t="t" r="r" b="b"/>
            <a:pathLst>
              <a:path w="26669" h="40639">
                <a:moveTo>
                  <a:pt x="0" y="40639"/>
                </a:moveTo>
                <a:lnTo>
                  <a:pt x="26619" y="40639"/>
                </a:lnTo>
                <a:lnTo>
                  <a:pt x="26619" y="0"/>
                </a:lnTo>
                <a:lnTo>
                  <a:pt x="0" y="0"/>
                </a:lnTo>
                <a:lnTo>
                  <a:pt x="0" y="406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77734" y="2825445"/>
            <a:ext cx="26670" cy="40640"/>
          </a:xfrm>
          <a:custGeom>
            <a:avLst/>
            <a:gdLst/>
            <a:ahLst/>
            <a:cxnLst/>
            <a:rect l="l" t="t" r="r" b="b"/>
            <a:pathLst>
              <a:path w="26669" h="40639">
                <a:moveTo>
                  <a:pt x="0" y="40639"/>
                </a:moveTo>
                <a:lnTo>
                  <a:pt x="26606" y="40639"/>
                </a:lnTo>
                <a:lnTo>
                  <a:pt x="26606" y="0"/>
                </a:lnTo>
                <a:lnTo>
                  <a:pt x="0" y="0"/>
                </a:lnTo>
                <a:lnTo>
                  <a:pt x="0" y="406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36585" y="2825445"/>
            <a:ext cx="26670" cy="40640"/>
          </a:xfrm>
          <a:custGeom>
            <a:avLst/>
            <a:gdLst/>
            <a:ahLst/>
            <a:cxnLst/>
            <a:rect l="l" t="t" r="r" b="b"/>
            <a:pathLst>
              <a:path w="26669" h="40639">
                <a:moveTo>
                  <a:pt x="0" y="40639"/>
                </a:moveTo>
                <a:lnTo>
                  <a:pt x="26606" y="40639"/>
                </a:lnTo>
                <a:lnTo>
                  <a:pt x="26606" y="0"/>
                </a:lnTo>
                <a:lnTo>
                  <a:pt x="0" y="0"/>
                </a:lnTo>
                <a:lnTo>
                  <a:pt x="0" y="406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89810" y="2759392"/>
            <a:ext cx="26670" cy="40005"/>
          </a:xfrm>
          <a:custGeom>
            <a:avLst/>
            <a:gdLst/>
            <a:ahLst/>
            <a:cxnLst/>
            <a:rect l="l" t="t" r="r" b="b"/>
            <a:pathLst>
              <a:path w="26669" h="40005">
                <a:moveTo>
                  <a:pt x="26606" y="0"/>
                </a:moveTo>
                <a:lnTo>
                  <a:pt x="0" y="0"/>
                </a:lnTo>
                <a:lnTo>
                  <a:pt x="0" y="39928"/>
                </a:lnTo>
                <a:lnTo>
                  <a:pt x="26606" y="39928"/>
                </a:lnTo>
                <a:lnTo>
                  <a:pt x="26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24101" y="2466660"/>
            <a:ext cx="240029" cy="253365"/>
          </a:xfrm>
          <a:custGeom>
            <a:avLst/>
            <a:gdLst/>
            <a:ahLst/>
            <a:cxnLst/>
            <a:rect l="l" t="t" r="r" b="b"/>
            <a:pathLst>
              <a:path w="240030" h="253364">
                <a:moveTo>
                  <a:pt x="119761" y="0"/>
                </a:moveTo>
                <a:lnTo>
                  <a:pt x="73187" y="9425"/>
                </a:lnTo>
                <a:lnTo>
                  <a:pt x="35115" y="35115"/>
                </a:lnTo>
                <a:lnTo>
                  <a:pt x="9425" y="73187"/>
                </a:lnTo>
                <a:lnTo>
                  <a:pt x="0" y="119761"/>
                </a:lnTo>
                <a:lnTo>
                  <a:pt x="0" y="133057"/>
                </a:lnTo>
                <a:lnTo>
                  <a:pt x="9425" y="179636"/>
                </a:lnTo>
                <a:lnTo>
                  <a:pt x="35115" y="217708"/>
                </a:lnTo>
                <a:lnTo>
                  <a:pt x="73187" y="243394"/>
                </a:lnTo>
                <a:lnTo>
                  <a:pt x="119761" y="252818"/>
                </a:lnTo>
                <a:lnTo>
                  <a:pt x="166321" y="243394"/>
                </a:lnTo>
                <a:lnTo>
                  <a:pt x="191786" y="226212"/>
                </a:lnTo>
                <a:lnTo>
                  <a:pt x="119748" y="226212"/>
                </a:lnTo>
                <a:lnTo>
                  <a:pt x="83529" y="218879"/>
                </a:lnTo>
                <a:lnTo>
                  <a:pt x="53924" y="198894"/>
                </a:lnTo>
                <a:lnTo>
                  <a:pt x="33948" y="169280"/>
                </a:lnTo>
                <a:lnTo>
                  <a:pt x="26619" y="133057"/>
                </a:lnTo>
                <a:lnTo>
                  <a:pt x="26619" y="119761"/>
                </a:lnTo>
                <a:lnTo>
                  <a:pt x="33948" y="83545"/>
                </a:lnTo>
                <a:lnTo>
                  <a:pt x="53924" y="53935"/>
                </a:lnTo>
                <a:lnTo>
                  <a:pt x="83529" y="33952"/>
                </a:lnTo>
                <a:lnTo>
                  <a:pt x="119748" y="26619"/>
                </a:lnTo>
                <a:lnTo>
                  <a:pt x="191800" y="26619"/>
                </a:lnTo>
                <a:lnTo>
                  <a:pt x="166321" y="9425"/>
                </a:lnTo>
                <a:lnTo>
                  <a:pt x="119761" y="0"/>
                </a:lnTo>
                <a:close/>
              </a:path>
              <a:path w="240030" h="253364">
                <a:moveTo>
                  <a:pt x="191800" y="26619"/>
                </a:moveTo>
                <a:lnTo>
                  <a:pt x="119748" y="26619"/>
                </a:lnTo>
                <a:lnTo>
                  <a:pt x="155974" y="33952"/>
                </a:lnTo>
                <a:lnTo>
                  <a:pt x="185583" y="53935"/>
                </a:lnTo>
                <a:lnTo>
                  <a:pt x="205560" y="83545"/>
                </a:lnTo>
                <a:lnTo>
                  <a:pt x="212890" y="119761"/>
                </a:lnTo>
                <a:lnTo>
                  <a:pt x="212890" y="133057"/>
                </a:lnTo>
                <a:lnTo>
                  <a:pt x="205560" y="169280"/>
                </a:lnTo>
                <a:lnTo>
                  <a:pt x="185583" y="198894"/>
                </a:lnTo>
                <a:lnTo>
                  <a:pt x="155974" y="218879"/>
                </a:lnTo>
                <a:lnTo>
                  <a:pt x="119748" y="226212"/>
                </a:lnTo>
                <a:lnTo>
                  <a:pt x="191786" y="226212"/>
                </a:lnTo>
                <a:lnTo>
                  <a:pt x="204390" y="217708"/>
                </a:lnTo>
                <a:lnTo>
                  <a:pt x="230081" y="179636"/>
                </a:lnTo>
                <a:lnTo>
                  <a:pt x="239509" y="133057"/>
                </a:lnTo>
                <a:lnTo>
                  <a:pt x="239509" y="119761"/>
                </a:lnTo>
                <a:lnTo>
                  <a:pt x="230081" y="73187"/>
                </a:lnTo>
                <a:lnTo>
                  <a:pt x="204390" y="35115"/>
                </a:lnTo>
                <a:lnTo>
                  <a:pt x="191800" y="266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76916" y="2466658"/>
            <a:ext cx="240029" cy="253365"/>
          </a:xfrm>
          <a:custGeom>
            <a:avLst/>
            <a:gdLst/>
            <a:ahLst/>
            <a:cxnLst/>
            <a:rect l="l" t="t" r="r" b="b"/>
            <a:pathLst>
              <a:path w="240030" h="253364">
                <a:moveTo>
                  <a:pt x="199593" y="0"/>
                </a:moveTo>
                <a:lnTo>
                  <a:pt x="39916" y="0"/>
                </a:lnTo>
                <a:lnTo>
                  <a:pt x="24394" y="3141"/>
                </a:lnTo>
                <a:lnTo>
                  <a:pt x="11704" y="11704"/>
                </a:lnTo>
                <a:lnTo>
                  <a:pt x="3141" y="24394"/>
                </a:lnTo>
                <a:lnTo>
                  <a:pt x="0" y="39916"/>
                </a:lnTo>
                <a:lnTo>
                  <a:pt x="0" y="212902"/>
                </a:lnTo>
                <a:lnTo>
                  <a:pt x="3140" y="228424"/>
                </a:lnTo>
                <a:lnTo>
                  <a:pt x="11699" y="241114"/>
                </a:lnTo>
                <a:lnTo>
                  <a:pt x="24388" y="249677"/>
                </a:lnTo>
                <a:lnTo>
                  <a:pt x="39916" y="252818"/>
                </a:lnTo>
                <a:lnTo>
                  <a:pt x="199580" y="252818"/>
                </a:lnTo>
                <a:lnTo>
                  <a:pt x="215104" y="249677"/>
                </a:lnTo>
                <a:lnTo>
                  <a:pt x="227798" y="241114"/>
                </a:lnTo>
                <a:lnTo>
                  <a:pt x="236365" y="228424"/>
                </a:lnTo>
                <a:lnTo>
                  <a:pt x="236813" y="226212"/>
                </a:lnTo>
                <a:lnTo>
                  <a:pt x="32575" y="226212"/>
                </a:lnTo>
                <a:lnTo>
                  <a:pt x="26606" y="220243"/>
                </a:lnTo>
                <a:lnTo>
                  <a:pt x="26606" y="32575"/>
                </a:lnTo>
                <a:lnTo>
                  <a:pt x="32575" y="26619"/>
                </a:lnTo>
                <a:lnTo>
                  <a:pt x="236817" y="26619"/>
                </a:lnTo>
                <a:lnTo>
                  <a:pt x="236367" y="24394"/>
                </a:lnTo>
                <a:lnTo>
                  <a:pt x="227804" y="11704"/>
                </a:lnTo>
                <a:lnTo>
                  <a:pt x="215115" y="3141"/>
                </a:lnTo>
                <a:lnTo>
                  <a:pt x="199593" y="0"/>
                </a:lnTo>
                <a:close/>
              </a:path>
              <a:path w="240030" h="253364">
                <a:moveTo>
                  <a:pt x="236817" y="26619"/>
                </a:moveTo>
                <a:lnTo>
                  <a:pt x="206921" y="26619"/>
                </a:lnTo>
                <a:lnTo>
                  <a:pt x="212890" y="32575"/>
                </a:lnTo>
                <a:lnTo>
                  <a:pt x="212890" y="220243"/>
                </a:lnTo>
                <a:lnTo>
                  <a:pt x="206921" y="226212"/>
                </a:lnTo>
                <a:lnTo>
                  <a:pt x="236813" y="226212"/>
                </a:lnTo>
                <a:lnTo>
                  <a:pt x="239509" y="212902"/>
                </a:lnTo>
                <a:lnTo>
                  <a:pt x="239509" y="39916"/>
                </a:lnTo>
                <a:lnTo>
                  <a:pt x="236817" y="266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6727" y="2558446"/>
            <a:ext cx="97688" cy="1078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77321" y="2519890"/>
            <a:ext cx="133350" cy="146685"/>
          </a:xfrm>
          <a:custGeom>
            <a:avLst/>
            <a:gdLst/>
            <a:ahLst/>
            <a:cxnLst/>
            <a:rect l="l" t="t" r="r" b="b"/>
            <a:pathLst>
              <a:path w="133350" h="146685">
                <a:moveTo>
                  <a:pt x="66522" y="0"/>
                </a:moveTo>
                <a:lnTo>
                  <a:pt x="40655" y="5761"/>
                </a:lnTo>
                <a:lnTo>
                  <a:pt x="19507" y="21463"/>
                </a:lnTo>
                <a:lnTo>
                  <a:pt x="5236" y="44727"/>
                </a:lnTo>
                <a:lnTo>
                  <a:pt x="0" y="73177"/>
                </a:lnTo>
                <a:lnTo>
                  <a:pt x="5236" y="101635"/>
                </a:lnTo>
                <a:lnTo>
                  <a:pt x="19507" y="124902"/>
                </a:lnTo>
                <a:lnTo>
                  <a:pt x="40655" y="140605"/>
                </a:lnTo>
                <a:lnTo>
                  <a:pt x="66522" y="146367"/>
                </a:lnTo>
                <a:lnTo>
                  <a:pt x="92397" y="140605"/>
                </a:lnTo>
                <a:lnTo>
                  <a:pt x="113549" y="124902"/>
                </a:lnTo>
                <a:lnTo>
                  <a:pt x="116710" y="119748"/>
                </a:lnTo>
                <a:lnTo>
                  <a:pt x="66522" y="119748"/>
                </a:lnTo>
                <a:lnTo>
                  <a:pt x="51005" y="116082"/>
                </a:lnTo>
                <a:lnTo>
                  <a:pt x="38315" y="106092"/>
                </a:lnTo>
                <a:lnTo>
                  <a:pt x="29750" y="91287"/>
                </a:lnTo>
                <a:lnTo>
                  <a:pt x="26606" y="73177"/>
                </a:lnTo>
                <a:lnTo>
                  <a:pt x="29750" y="55072"/>
                </a:lnTo>
                <a:lnTo>
                  <a:pt x="38315" y="40266"/>
                </a:lnTo>
                <a:lnTo>
                  <a:pt x="51005" y="30273"/>
                </a:lnTo>
                <a:lnTo>
                  <a:pt x="66522" y="26606"/>
                </a:lnTo>
                <a:lnTo>
                  <a:pt x="116704" y="26606"/>
                </a:lnTo>
                <a:lnTo>
                  <a:pt x="113549" y="21463"/>
                </a:lnTo>
                <a:lnTo>
                  <a:pt x="92397" y="5761"/>
                </a:lnTo>
                <a:lnTo>
                  <a:pt x="66522" y="0"/>
                </a:lnTo>
                <a:close/>
              </a:path>
              <a:path w="133350" h="146685">
                <a:moveTo>
                  <a:pt x="116704" y="26606"/>
                </a:moveTo>
                <a:lnTo>
                  <a:pt x="66522" y="26606"/>
                </a:lnTo>
                <a:lnTo>
                  <a:pt x="82051" y="30273"/>
                </a:lnTo>
                <a:lnTo>
                  <a:pt x="94745" y="40266"/>
                </a:lnTo>
                <a:lnTo>
                  <a:pt x="103309" y="55072"/>
                </a:lnTo>
                <a:lnTo>
                  <a:pt x="106451" y="73177"/>
                </a:lnTo>
                <a:lnTo>
                  <a:pt x="103309" y="91287"/>
                </a:lnTo>
                <a:lnTo>
                  <a:pt x="94745" y="106092"/>
                </a:lnTo>
                <a:lnTo>
                  <a:pt x="82051" y="116082"/>
                </a:lnTo>
                <a:lnTo>
                  <a:pt x="66522" y="119748"/>
                </a:lnTo>
                <a:lnTo>
                  <a:pt x="116710" y="119748"/>
                </a:lnTo>
                <a:lnTo>
                  <a:pt x="127821" y="101635"/>
                </a:lnTo>
                <a:lnTo>
                  <a:pt x="133057" y="73177"/>
                </a:lnTo>
                <a:lnTo>
                  <a:pt x="127821" y="44727"/>
                </a:lnTo>
                <a:lnTo>
                  <a:pt x="116704" y="26606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17239" y="2573116"/>
            <a:ext cx="53340" cy="40005"/>
          </a:xfrm>
          <a:custGeom>
            <a:avLst/>
            <a:gdLst/>
            <a:ahLst/>
            <a:cxnLst/>
            <a:rect l="l" t="t" r="r" b="b"/>
            <a:pathLst>
              <a:path w="53340" h="40005">
                <a:moveTo>
                  <a:pt x="26606" y="0"/>
                </a:moveTo>
                <a:lnTo>
                  <a:pt x="16250" y="1567"/>
                </a:lnTo>
                <a:lnTo>
                  <a:pt x="7793" y="5842"/>
                </a:lnTo>
                <a:lnTo>
                  <a:pt x="2090" y="12183"/>
                </a:lnTo>
                <a:lnTo>
                  <a:pt x="0" y="19951"/>
                </a:lnTo>
                <a:lnTo>
                  <a:pt x="2090" y="27721"/>
                </a:lnTo>
                <a:lnTo>
                  <a:pt x="7793" y="34067"/>
                </a:lnTo>
                <a:lnTo>
                  <a:pt x="16250" y="38346"/>
                </a:lnTo>
                <a:lnTo>
                  <a:pt x="26606" y="39916"/>
                </a:lnTo>
                <a:lnTo>
                  <a:pt x="36970" y="38346"/>
                </a:lnTo>
                <a:lnTo>
                  <a:pt x="45431" y="34067"/>
                </a:lnTo>
                <a:lnTo>
                  <a:pt x="51134" y="27721"/>
                </a:lnTo>
                <a:lnTo>
                  <a:pt x="53225" y="19951"/>
                </a:lnTo>
                <a:lnTo>
                  <a:pt x="51134" y="12183"/>
                </a:lnTo>
                <a:lnTo>
                  <a:pt x="45431" y="5842"/>
                </a:lnTo>
                <a:lnTo>
                  <a:pt x="36970" y="1567"/>
                </a:lnTo>
                <a:lnTo>
                  <a:pt x="26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16832" y="2506578"/>
            <a:ext cx="160020" cy="173355"/>
          </a:xfrm>
          <a:custGeom>
            <a:avLst/>
            <a:gdLst/>
            <a:ahLst/>
            <a:cxnLst/>
            <a:rect l="l" t="t" r="r" b="b"/>
            <a:pathLst>
              <a:path w="160019" h="173355">
                <a:moveTo>
                  <a:pt x="133057" y="0"/>
                </a:moveTo>
                <a:lnTo>
                  <a:pt x="26606" y="0"/>
                </a:lnTo>
                <a:lnTo>
                  <a:pt x="16252" y="2096"/>
                </a:lnTo>
                <a:lnTo>
                  <a:pt x="7794" y="7808"/>
                </a:lnTo>
                <a:lnTo>
                  <a:pt x="2091" y="16271"/>
                </a:lnTo>
                <a:lnTo>
                  <a:pt x="0" y="26619"/>
                </a:lnTo>
                <a:lnTo>
                  <a:pt x="0" y="146367"/>
                </a:lnTo>
                <a:lnTo>
                  <a:pt x="2092" y="156720"/>
                </a:lnTo>
                <a:lnTo>
                  <a:pt x="7797" y="165182"/>
                </a:lnTo>
                <a:lnTo>
                  <a:pt x="16255" y="170891"/>
                </a:lnTo>
                <a:lnTo>
                  <a:pt x="26606" y="172986"/>
                </a:lnTo>
                <a:lnTo>
                  <a:pt x="133057" y="172986"/>
                </a:lnTo>
                <a:lnTo>
                  <a:pt x="143410" y="170891"/>
                </a:lnTo>
                <a:lnTo>
                  <a:pt x="151872" y="165182"/>
                </a:lnTo>
                <a:lnTo>
                  <a:pt x="157582" y="156720"/>
                </a:lnTo>
                <a:lnTo>
                  <a:pt x="159677" y="146367"/>
                </a:lnTo>
                <a:lnTo>
                  <a:pt x="26606" y="146367"/>
                </a:lnTo>
                <a:lnTo>
                  <a:pt x="26606" y="26619"/>
                </a:lnTo>
                <a:lnTo>
                  <a:pt x="159677" y="26619"/>
                </a:lnTo>
                <a:lnTo>
                  <a:pt x="157576" y="16266"/>
                </a:lnTo>
                <a:lnTo>
                  <a:pt x="151861" y="7804"/>
                </a:lnTo>
                <a:lnTo>
                  <a:pt x="143396" y="2094"/>
                </a:lnTo>
                <a:lnTo>
                  <a:pt x="133057" y="0"/>
                </a:lnTo>
                <a:close/>
              </a:path>
              <a:path w="160019" h="173355">
                <a:moveTo>
                  <a:pt x="159677" y="26619"/>
                </a:moveTo>
                <a:lnTo>
                  <a:pt x="133057" y="26619"/>
                </a:lnTo>
                <a:lnTo>
                  <a:pt x="133019" y="146367"/>
                </a:lnTo>
                <a:lnTo>
                  <a:pt x="159677" y="146367"/>
                </a:lnTo>
                <a:lnTo>
                  <a:pt x="159677" y="26619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55451" y="2545196"/>
            <a:ext cx="42545" cy="41275"/>
          </a:xfrm>
          <a:custGeom>
            <a:avLst/>
            <a:gdLst/>
            <a:ahLst/>
            <a:cxnLst/>
            <a:rect l="l" t="t" r="r" b="b"/>
            <a:pathLst>
              <a:path w="42544" h="41275">
                <a:moveTo>
                  <a:pt x="32118" y="0"/>
                </a:moveTo>
                <a:lnTo>
                  <a:pt x="23710" y="0"/>
                </a:lnTo>
                <a:lnTo>
                  <a:pt x="0" y="23723"/>
                </a:lnTo>
                <a:lnTo>
                  <a:pt x="0" y="32130"/>
                </a:lnTo>
                <a:lnTo>
                  <a:pt x="5207" y="37325"/>
                </a:lnTo>
                <a:lnTo>
                  <a:pt x="7785" y="39928"/>
                </a:lnTo>
                <a:lnTo>
                  <a:pt x="11201" y="41224"/>
                </a:lnTo>
                <a:lnTo>
                  <a:pt x="18008" y="41224"/>
                </a:lnTo>
                <a:lnTo>
                  <a:pt x="21424" y="39916"/>
                </a:lnTo>
                <a:lnTo>
                  <a:pt x="42519" y="18808"/>
                </a:lnTo>
                <a:lnTo>
                  <a:pt x="42519" y="10401"/>
                </a:lnTo>
                <a:lnTo>
                  <a:pt x="321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55439" y="2598418"/>
            <a:ext cx="42545" cy="41275"/>
          </a:xfrm>
          <a:custGeom>
            <a:avLst/>
            <a:gdLst/>
            <a:ahLst/>
            <a:cxnLst/>
            <a:rect l="l" t="t" r="r" b="b"/>
            <a:pathLst>
              <a:path w="42544" h="41275">
                <a:moveTo>
                  <a:pt x="18821" y="0"/>
                </a:moveTo>
                <a:lnTo>
                  <a:pt x="10413" y="0"/>
                </a:lnTo>
                <a:lnTo>
                  <a:pt x="0" y="10401"/>
                </a:lnTo>
                <a:lnTo>
                  <a:pt x="0" y="18808"/>
                </a:lnTo>
                <a:lnTo>
                  <a:pt x="21107" y="39928"/>
                </a:lnTo>
                <a:lnTo>
                  <a:pt x="24510" y="41224"/>
                </a:lnTo>
                <a:lnTo>
                  <a:pt x="31330" y="41224"/>
                </a:lnTo>
                <a:lnTo>
                  <a:pt x="34734" y="39916"/>
                </a:lnTo>
                <a:lnTo>
                  <a:pt x="42532" y="32118"/>
                </a:lnTo>
                <a:lnTo>
                  <a:pt x="42532" y="23710"/>
                </a:lnTo>
                <a:lnTo>
                  <a:pt x="188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95359" y="2571809"/>
            <a:ext cx="42545" cy="41275"/>
          </a:xfrm>
          <a:custGeom>
            <a:avLst/>
            <a:gdLst/>
            <a:ahLst/>
            <a:cxnLst/>
            <a:rect l="l" t="t" r="r" b="b"/>
            <a:pathLst>
              <a:path w="42544" h="41275">
                <a:moveTo>
                  <a:pt x="32130" y="0"/>
                </a:moveTo>
                <a:lnTo>
                  <a:pt x="23723" y="0"/>
                </a:lnTo>
                <a:lnTo>
                  <a:pt x="0" y="23710"/>
                </a:lnTo>
                <a:lnTo>
                  <a:pt x="0" y="32131"/>
                </a:lnTo>
                <a:lnTo>
                  <a:pt x="7810" y="39928"/>
                </a:lnTo>
                <a:lnTo>
                  <a:pt x="11214" y="41224"/>
                </a:lnTo>
                <a:lnTo>
                  <a:pt x="18021" y="41224"/>
                </a:lnTo>
                <a:lnTo>
                  <a:pt x="21424" y="39916"/>
                </a:lnTo>
                <a:lnTo>
                  <a:pt x="42532" y="18808"/>
                </a:lnTo>
                <a:lnTo>
                  <a:pt x="42532" y="10401"/>
                </a:lnTo>
                <a:lnTo>
                  <a:pt x="32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24283" y="2118860"/>
            <a:ext cx="580390" cy="347980"/>
          </a:xfrm>
          <a:custGeom>
            <a:avLst/>
            <a:gdLst/>
            <a:ahLst/>
            <a:cxnLst/>
            <a:rect l="l" t="t" r="r" b="b"/>
            <a:pathLst>
              <a:path w="580389" h="347980">
                <a:moveTo>
                  <a:pt x="124532" y="289661"/>
                </a:moveTo>
                <a:lnTo>
                  <a:pt x="76530" y="289661"/>
                </a:lnTo>
                <a:lnTo>
                  <a:pt x="19799" y="327507"/>
                </a:lnTo>
                <a:lnTo>
                  <a:pt x="18148" y="335762"/>
                </a:lnTo>
                <a:lnTo>
                  <a:pt x="24777" y="345719"/>
                </a:lnTo>
                <a:lnTo>
                  <a:pt x="29006" y="347802"/>
                </a:lnTo>
                <a:lnTo>
                  <a:pt x="35826" y="347802"/>
                </a:lnTo>
                <a:lnTo>
                  <a:pt x="38392" y="347065"/>
                </a:lnTo>
                <a:lnTo>
                  <a:pt x="124532" y="289661"/>
                </a:lnTo>
                <a:close/>
              </a:path>
              <a:path w="580389" h="347980">
                <a:moveTo>
                  <a:pt x="511022" y="0"/>
                </a:moveTo>
                <a:lnTo>
                  <a:pt x="153416" y="238429"/>
                </a:lnTo>
                <a:lnTo>
                  <a:pt x="3962" y="284022"/>
                </a:lnTo>
                <a:lnTo>
                  <a:pt x="0" y="291452"/>
                </a:lnTo>
                <a:lnTo>
                  <a:pt x="3886" y="304203"/>
                </a:lnTo>
                <a:lnTo>
                  <a:pt x="9156" y="307886"/>
                </a:lnTo>
                <a:lnTo>
                  <a:pt x="16154" y="307886"/>
                </a:lnTo>
                <a:lnTo>
                  <a:pt x="17462" y="307708"/>
                </a:lnTo>
                <a:lnTo>
                  <a:pt x="18745" y="307301"/>
                </a:lnTo>
                <a:lnTo>
                  <a:pt x="76530" y="289661"/>
                </a:lnTo>
                <a:lnTo>
                  <a:pt x="124532" y="289661"/>
                </a:lnTo>
                <a:lnTo>
                  <a:pt x="164960" y="262712"/>
                </a:lnTo>
                <a:lnTo>
                  <a:pt x="333028" y="211454"/>
                </a:lnTo>
                <a:lnTo>
                  <a:pt x="241846" y="211454"/>
                </a:lnTo>
                <a:lnTo>
                  <a:pt x="525780" y="22136"/>
                </a:lnTo>
                <a:lnTo>
                  <a:pt x="527431" y="13893"/>
                </a:lnTo>
                <a:lnTo>
                  <a:pt x="519277" y="1650"/>
                </a:lnTo>
                <a:lnTo>
                  <a:pt x="511022" y="0"/>
                </a:lnTo>
                <a:close/>
              </a:path>
              <a:path w="580389" h="347980">
                <a:moveTo>
                  <a:pt x="568642" y="111747"/>
                </a:moveTo>
                <a:lnTo>
                  <a:pt x="241846" y="211454"/>
                </a:lnTo>
                <a:lnTo>
                  <a:pt x="333028" y="211454"/>
                </a:lnTo>
                <a:lnTo>
                  <a:pt x="576427" y="137223"/>
                </a:lnTo>
                <a:lnTo>
                  <a:pt x="580390" y="129793"/>
                </a:lnTo>
                <a:lnTo>
                  <a:pt x="576110" y="115735"/>
                </a:lnTo>
                <a:lnTo>
                  <a:pt x="568642" y="1117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40679" y="818791"/>
            <a:ext cx="802320" cy="11668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645741" y="1324180"/>
            <a:ext cx="7378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Пицца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45741" y="2327988"/>
            <a:ext cx="6419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Паста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81150" y="3134224"/>
            <a:ext cx="999069" cy="8003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476610" y="3070452"/>
            <a:ext cx="724109" cy="7240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971424" y="377041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0" y="0"/>
                </a:moveTo>
                <a:lnTo>
                  <a:pt x="24129" y="0"/>
                </a:lnTo>
                <a:lnTo>
                  <a:pt x="24129" y="24129"/>
                </a:lnTo>
                <a:lnTo>
                  <a:pt x="0" y="24129"/>
                </a:lnTo>
                <a:lnTo>
                  <a:pt x="0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26592" y="377041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0" y="0"/>
                </a:moveTo>
                <a:lnTo>
                  <a:pt x="24129" y="0"/>
                </a:lnTo>
                <a:lnTo>
                  <a:pt x="24129" y="24129"/>
                </a:lnTo>
                <a:lnTo>
                  <a:pt x="0" y="24129"/>
                </a:lnTo>
                <a:lnTo>
                  <a:pt x="0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99008" y="377041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0" y="0"/>
                </a:moveTo>
                <a:lnTo>
                  <a:pt x="24129" y="0"/>
                </a:lnTo>
                <a:lnTo>
                  <a:pt x="24129" y="24129"/>
                </a:lnTo>
                <a:lnTo>
                  <a:pt x="0" y="24129"/>
                </a:lnTo>
                <a:lnTo>
                  <a:pt x="0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54190" y="377041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0" y="0"/>
                </a:moveTo>
                <a:lnTo>
                  <a:pt x="24129" y="0"/>
                </a:lnTo>
                <a:lnTo>
                  <a:pt x="24129" y="24129"/>
                </a:lnTo>
                <a:lnTo>
                  <a:pt x="0" y="24129"/>
                </a:lnTo>
                <a:lnTo>
                  <a:pt x="0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681775" y="3770414"/>
            <a:ext cx="24765" cy="24130"/>
          </a:xfrm>
          <a:custGeom>
            <a:avLst/>
            <a:gdLst/>
            <a:ahLst/>
            <a:cxnLst/>
            <a:rect l="l" t="t" r="r" b="b"/>
            <a:pathLst>
              <a:path w="24765" h="24129">
                <a:moveTo>
                  <a:pt x="0" y="0"/>
                </a:moveTo>
                <a:lnTo>
                  <a:pt x="24142" y="0"/>
                </a:lnTo>
                <a:lnTo>
                  <a:pt x="24142" y="24129"/>
                </a:lnTo>
                <a:lnTo>
                  <a:pt x="0" y="24129"/>
                </a:lnTo>
                <a:lnTo>
                  <a:pt x="0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671697" y="242275"/>
            <a:ext cx="543179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" dirty="0"/>
              <a:t>Широкий </a:t>
            </a:r>
            <a:r>
              <a:rPr sz="2500" dirty="0"/>
              <a:t>выбор </a:t>
            </a:r>
            <a:r>
              <a:rPr sz="2500" spc="-5" dirty="0"/>
              <a:t>блюд </a:t>
            </a:r>
            <a:r>
              <a:rPr sz="2500" dirty="0"/>
              <a:t>– </a:t>
            </a:r>
            <a:r>
              <a:rPr sz="2500" spc="-5" dirty="0"/>
              <a:t>на </a:t>
            </a:r>
            <a:r>
              <a:rPr sz="2500" dirty="0"/>
              <a:t>любой</a:t>
            </a:r>
            <a:r>
              <a:rPr sz="2500" spc="-60" dirty="0"/>
              <a:t> </a:t>
            </a:r>
            <a:r>
              <a:rPr sz="2500" dirty="0"/>
              <a:t>вкус</a:t>
            </a:r>
            <a:endParaRPr sz="2500"/>
          </a:p>
        </p:txBody>
      </p:sp>
      <p:sp>
        <p:nvSpPr>
          <p:cNvPr id="42" name="object 42"/>
          <p:cNvSpPr/>
          <p:nvPr/>
        </p:nvSpPr>
        <p:spPr>
          <a:xfrm>
            <a:off x="6237579" y="506751"/>
            <a:ext cx="4454525" cy="0"/>
          </a:xfrm>
          <a:custGeom>
            <a:avLst/>
            <a:gdLst/>
            <a:ahLst/>
            <a:cxnLst/>
            <a:rect l="l" t="t" r="r" b="b"/>
            <a:pathLst>
              <a:path w="4454525">
                <a:moveTo>
                  <a:pt x="0" y="0"/>
                </a:moveTo>
                <a:lnTo>
                  <a:pt x="4454423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102333" y="6709716"/>
            <a:ext cx="619125" cy="0"/>
          </a:xfrm>
          <a:custGeom>
            <a:avLst/>
            <a:gdLst/>
            <a:ahLst/>
            <a:cxnLst/>
            <a:rect l="l" t="t" r="r" b="b"/>
            <a:pathLst>
              <a:path w="619125">
                <a:moveTo>
                  <a:pt x="0" y="0"/>
                </a:moveTo>
                <a:lnTo>
                  <a:pt x="61890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48808" y="6709716"/>
            <a:ext cx="619125" cy="0"/>
          </a:xfrm>
          <a:custGeom>
            <a:avLst/>
            <a:gdLst/>
            <a:ahLst/>
            <a:cxnLst/>
            <a:rect l="l" t="t" r="r" b="b"/>
            <a:pathLst>
              <a:path w="619125">
                <a:moveTo>
                  <a:pt x="0" y="0"/>
                </a:moveTo>
                <a:lnTo>
                  <a:pt x="61890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82223" y="6709716"/>
            <a:ext cx="619125" cy="0"/>
          </a:xfrm>
          <a:custGeom>
            <a:avLst/>
            <a:gdLst/>
            <a:ahLst/>
            <a:cxnLst/>
            <a:rect l="l" t="t" r="r" b="b"/>
            <a:pathLst>
              <a:path w="619125">
                <a:moveTo>
                  <a:pt x="0" y="0"/>
                </a:moveTo>
                <a:lnTo>
                  <a:pt x="61890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81431" y="4261916"/>
            <a:ext cx="2340863" cy="19141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780535" y="3847401"/>
            <a:ext cx="1914131" cy="27188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82231" y="4261916"/>
            <a:ext cx="2371343" cy="19141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35697" y="7010565"/>
            <a:ext cx="1579102" cy="3314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80394" y="7187962"/>
            <a:ext cx="7465059" cy="0"/>
          </a:xfrm>
          <a:custGeom>
            <a:avLst/>
            <a:gdLst/>
            <a:ahLst/>
            <a:cxnLst/>
            <a:rect l="l" t="t" r="r" b="b"/>
            <a:pathLst>
              <a:path w="7465059">
                <a:moveTo>
                  <a:pt x="746488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479959" y="1255219"/>
            <a:ext cx="662940" cy="663575"/>
          </a:xfrm>
          <a:custGeom>
            <a:avLst/>
            <a:gdLst/>
            <a:ahLst/>
            <a:cxnLst/>
            <a:rect l="l" t="t" r="r" b="b"/>
            <a:pathLst>
              <a:path w="662940" h="663575">
                <a:moveTo>
                  <a:pt x="313596" y="0"/>
                </a:moveTo>
                <a:lnTo>
                  <a:pt x="262451" y="6733"/>
                </a:lnTo>
                <a:lnTo>
                  <a:pt x="212763" y="21487"/>
                </a:lnTo>
                <a:lnTo>
                  <a:pt x="165322" y="44158"/>
                </a:lnTo>
                <a:lnTo>
                  <a:pt x="124725" y="71758"/>
                </a:lnTo>
                <a:lnTo>
                  <a:pt x="89471" y="104199"/>
                </a:lnTo>
                <a:lnTo>
                  <a:pt x="59750" y="140774"/>
                </a:lnTo>
                <a:lnTo>
                  <a:pt x="35752" y="180776"/>
                </a:lnTo>
                <a:lnTo>
                  <a:pt x="17665" y="223497"/>
                </a:lnTo>
                <a:lnTo>
                  <a:pt x="5679" y="268233"/>
                </a:lnTo>
                <a:lnTo>
                  <a:pt x="67" y="313607"/>
                </a:lnTo>
                <a:lnTo>
                  <a:pt x="0" y="315202"/>
                </a:lnTo>
                <a:lnTo>
                  <a:pt x="769" y="360918"/>
                </a:lnTo>
                <a:lnTo>
                  <a:pt x="8223" y="407455"/>
                </a:lnTo>
                <a:lnTo>
                  <a:pt x="22536" y="453178"/>
                </a:lnTo>
                <a:lnTo>
                  <a:pt x="43897" y="497383"/>
                </a:lnTo>
                <a:lnTo>
                  <a:pt x="73645" y="540733"/>
                </a:lnTo>
                <a:lnTo>
                  <a:pt x="109297" y="578351"/>
                </a:lnTo>
                <a:lnTo>
                  <a:pt x="150221" y="609754"/>
                </a:lnTo>
                <a:lnTo>
                  <a:pt x="195785" y="634458"/>
                </a:lnTo>
                <a:lnTo>
                  <a:pt x="245357" y="651980"/>
                </a:lnTo>
                <a:lnTo>
                  <a:pt x="288472" y="660573"/>
                </a:lnTo>
                <a:lnTo>
                  <a:pt x="331768" y="663422"/>
                </a:lnTo>
                <a:lnTo>
                  <a:pt x="374671" y="660606"/>
                </a:lnTo>
                <a:lnTo>
                  <a:pt x="416836" y="652196"/>
                </a:lnTo>
                <a:lnTo>
                  <a:pt x="457805" y="638251"/>
                </a:lnTo>
                <a:lnTo>
                  <a:pt x="458215" y="638049"/>
                </a:lnTo>
                <a:lnTo>
                  <a:pt x="347529" y="638049"/>
                </a:lnTo>
                <a:lnTo>
                  <a:pt x="299612" y="636765"/>
                </a:lnTo>
                <a:lnTo>
                  <a:pt x="251809" y="627875"/>
                </a:lnTo>
                <a:lnTo>
                  <a:pt x="205970" y="611677"/>
                </a:lnTo>
                <a:lnTo>
                  <a:pt x="163834" y="588832"/>
                </a:lnTo>
                <a:lnTo>
                  <a:pt x="125987" y="559790"/>
                </a:lnTo>
                <a:lnTo>
                  <a:pt x="93014" y="525000"/>
                </a:lnTo>
                <a:lnTo>
                  <a:pt x="65500" y="484911"/>
                </a:lnTo>
                <a:lnTo>
                  <a:pt x="44132" y="439855"/>
                </a:lnTo>
                <a:lnTo>
                  <a:pt x="30629" y="393177"/>
                </a:lnTo>
                <a:lnTo>
                  <a:pt x="24760" y="345748"/>
                </a:lnTo>
                <a:lnTo>
                  <a:pt x="26290" y="298437"/>
                </a:lnTo>
                <a:lnTo>
                  <a:pt x="34986" y="252114"/>
                </a:lnTo>
                <a:lnTo>
                  <a:pt x="50617" y="207649"/>
                </a:lnTo>
                <a:lnTo>
                  <a:pt x="72948" y="165911"/>
                </a:lnTo>
                <a:lnTo>
                  <a:pt x="101748" y="127771"/>
                </a:lnTo>
                <a:lnTo>
                  <a:pt x="136782" y="94097"/>
                </a:lnTo>
                <a:lnTo>
                  <a:pt x="177818" y="65760"/>
                </a:lnTo>
                <a:lnTo>
                  <a:pt x="214180" y="47803"/>
                </a:lnTo>
                <a:lnTo>
                  <a:pt x="252063" y="34907"/>
                </a:lnTo>
                <a:lnTo>
                  <a:pt x="291050" y="27129"/>
                </a:lnTo>
                <a:lnTo>
                  <a:pt x="330726" y="24524"/>
                </a:lnTo>
                <a:lnTo>
                  <a:pt x="426406" y="24524"/>
                </a:lnTo>
                <a:lnTo>
                  <a:pt x="427716" y="19634"/>
                </a:lnTo>
                <a:lnTo>
                  <a:pt x="423754" y="12789"/>
                </a:lnTo>
                <a:lnTo>
                  <a:pt x="417099" y="11011"/>
                </a:lnTo>
                <a:lnTo>
                  <a:pt x="365409" y="1391"/>
                </a:lnTo>
                <a:lnTo>
                  <a:pt x="313596" y="0"/>
                </a:lnTo>
                <a:close/>
              </a:path>
              <a:path w="662940" h="663575">
                <a:moveTo>
                  <a:pt x="629881" y="189001"/>
                </a:moveTo>
                <a:lnTo>
                  <a:pt x="602976" y="189001"/>
                </a:lnTo>
                <a:lnTo>
                  <a:pt x="621995" y="233395"/>
                </a:lnTo>
                <a:lnTo>
                  <a:pt x="633581" y="279146"/>
                </a:lnTo>
                <a:lnTo>
                  <a:pt x="637952" y="325448"/>
                </a:lnTo>
                <a:lnTo>
                  <a:pt x="635323" y="371495"/>
                </a:lnTo>
                <a:lnTo>
                  <a:pt x="625909" y="416479"/>
                </a:lnTo>
                <a:lnTo>
                  <a:pt x="609929" y="459593"/>
                </a:lnTo>
                <a:lnTo>
                  <a:pt x="587596" y="500031"/>
                </a:lnTo>
                <a:lnTo>
                  <a:pt x="559128" y="536986"/>
                </a:lnTo>
                <a:lnTo>
                  <a:pt x="524741" y="569650"/>
                </a:lnTo>
                <a:lnTo>
                  <a:pt x="484650" y="597217"/>
                </a:lnTo>
                <a:lnTo>
                  <a:pt x="440779" y="618179"/>
                </a:lnTo>
                <a:lnTo>
                  <a:pt x="394828" y="631822"/>
                </a:lnTo>
                <a:lnTo>
                  <a:pt x="347529" y="638049"/>
                </a:lnTo>
                <a:lnTo>
                  <a:pt x="458215" y="638049"/>
                </a:lnTo>
                <a:lnTo>
                  <a:pt x="497122" y="618833"/>
                </a:lnTo>
                <a:lnTo>
                  <a:pt x="537725" y="591229"/>
                </a:lnTo>
                <a:lnTo>
                  <a:pt x="572983" y="558786"/>
                </a:lnTo>
                <a:lnTo>
                  <a:pt x="602707" y="522211"/>
                </a:lnTo>
                <a:lnTo>
                  <a:pt x="626707" y="482209"/>
                </a:lnTo>
                <a:lnTo>
                  <a:pt x="644796" y="439487"/>
                </a:lnTo>
                <a:lnTo>
                  <a:pt x="656782" y="394751"/>
                </a:lnTo>
                <a:lnTo>
                  <a:pt x="662478" y="348709"/>
                </a:lnTo>
                <a:lnTo>
                  <a:pt x="661694" y="302065"/>
                </a:lnTo>
                <a:lnTo>
                  <a:pt x="654241" y="255528"/>
                </a:lnTo>
                <a:lnTo>
                  <a:pt x="639930" y="209802"/>
                </a:lnTo>
                <a:lnTo>
                  <a:pt x="629881" y="189001"/>
                </a:lnTo>
                <a:close/>
              </a:path>
              <a:path w="662940" h="663575">
                <a:moveTo>
                  <a:pt x="339889" y="52913"/>
                </a:moveTo>
                <a:lnTo>
                  <a:pt x="288823" y="55989"/>
                </a:lnTo>
                <a:lnTo>
                  <a:pt x="239157" y="68459"/>
                </a:lnTo>
                <a:lnTo>
                  <a:pt x="192017" y="90170"/>
                </a:lnTo>
                <a:lnTo>
                  <a:pt x="147260" y="122184"/>
                </a:lnTo>
                <a:lnTo>
                  <a:pt x="110180" y="161739"/>
                </a:lnTo>
                <a:lnTo>
                  <a:pt x="81569" y="207797"/>
                </a:lnTo>
                <a:lnTo>
                  <a:pt x="62223" y="259321"/>
                </a:lnTo>
                <a:lnTo>
                  <a:pt x="53218" y="313607"/>
                </a:lnTo>
                <a:lnTo>
                  <a:pt x="54968" y="367797"/>
                </a:lnTo>
                <a:lnTo>
                  <a:pt x="67306" y="420593"/>
                </a:lnTo>
                <a:lnTo>
                  <a:pt x="90061" y="470700"/>
                </a:lnTo>
                <a:lnTo>
                  <a:pt x="119165" y="512009"/>
                </a:lnTo>
                <a:lnTo>
                  <a:pt x="154213" y="546471"/>
                </a:lnTo>
                <a:lnTo>
                  <a:pt x="194103" y="573791"/>
                </a:lnTo>
                <a:lnTo>
                  <a:pt x="237729" y="593671"/>
                </a:lnTo>
                <a:lnTo>
                  <a:pt x="283985" y="605816"/>
                </a:lnTo>
                <a:lnTo>
                  <a:pt x="331768" y="609930"/>
                </a:lnTo>
                <a:lnTo>
                  <a:pt x="367230" y="607660"/>
                </a:lnTo>
                <a:lnTo>
                  <a:pt x="402480" y="600772"/>
                </a:lnTo>
                <a:lnTo>
                  <a:pt x="437079" y="589147"/>
                </a:lnTo>
                <a:lnTo>
                  <a:pt x="445539" y="584987"/>
                </a:lnTo>
                <a:lnTo>
                  <a:pt x="331730" y="584987"/>
                </a:lnTo>
                <a:lnTo>
                  <a:pt x="279668" y="579606"/>
                </a:lnTo>
                <a:lnTo>
                  <a:pt x="229889" y="563773"/>
                </a:lnTo>
                <a:lnTo>
                  <a:pt x="184135" y="537955"/>
                </a:lnTo>
                <a:lnTo>
                  <a:pt x="144146" y="502618"/>
                </a:lnTo>
                <a:lnTo>
                  <a:pt x="111664" y="458229"/>
                </a:lnTo>
                <a:lnTo>
                  <a:pt x="90951" y="412607"/>
                </a:lnTo>
                <a:lnTo>
                  <a:pt x="79722" y="364539"/>
                </a:lnTo>
                <a:lnTo>
                  <a:pt x="78130" y="315202"/>
                </a:lnTo>
                <a:lnTo>
                  <a:pt x="86328" y="265773"/>
                </a:lnTo>
                <a:lnTo>
                  <a:pt x="103940" y="218870"/>
                </a:lnTo>
                <a:lnTo>
                  <a:pt x="129987" y="176938"/>
                </a:lnTo>
                <a:lnTo>
                  <a:pt x="163745" y="140923"/>
                </a:lnTo>
                <a:lnTo>
                  <a:pt x="204488" y="111773"/>
                </a:lnTo>
                <a:lnTo>
                  <a:pt x="247155" y="92107"/>
                </a:lnTo>
                <a:lnTo>
                  <a:pt x="292093" y="80750"/>
                </a:lnTo>
                <a:lnTo>
                  <a:pt x="338298" y="77836"/>
                </a:lnTo>
                <a:lnTo>
                  <a:pt x="412119" y="77836"/>
                </a:lnTo>
                <a:lnTo>
                  <a:pt x="417064" y="59385"/>
                </a:lnTo>
                <a:lnTo>
                  <a:pt x="391229" y="59385"/>
                </a:lnTo>
                <a:lnTo>
                  <a:pt x="339889" y="52913"/>
                </a:lnTo>
                <a:close/>
              </a:path>
              <a:path w="662940" h="663575">
                <a:moveTo>
                  <a:pt x="583718" y="215595"/>
                </a:moveTo>
                <a:lnTo>
                  <a:pt x="556926" y="215595"/>
                </a:lnTo>
                <a:lnTo>
                  <a:pt x="575118" y="261499"/>
                </a:lnTo>
                <a:lnTo>
                  <a:pt x="583897" y="308831"/>
                </a:lnTo>
                <a:lnTo>
                  <a:pt x="583606" y="356311"/>
                </a:lnTo>
                <a:lnTo>
                  <a:pt x="574589" y="402655"/>
                </a:lnTo>
                <a:lnTo>
                  <a:pt x="557188" y="446583"/>
                </a:lnTo>
                <a:lnTo>
                  <a:pt x="531748" y="486813"/>
                </a:lnTo>
                <a:lnTo>
                  <a:pt x="498611" y="522063"/>
                </a:lnTo>
                <a:lnTo>
                  <a:pt x="458120" y="551053"/>
                </a:lnTo>
                <a:lnTo>
                  <a:pt x="396111" y="576650"/>
                </a:lnTo>
                <a:lnTo>
                  <a:pt x="331730" y="584987"/>
                </a:lnTo>
                <a:lnTo>
                  <a:pt x="445539" y="584987"/>
                </a:lnTo>
                <a:lnTo>
                  <a:pt x="510617" y="544643"/>
                </a:lnTo>
                <a:lnTo>
                  <a:pt x="544259" y="511032"/>
                </a:lnTo>
                <a:lnTo>
                  <a:pt x="571248" y="472833"/>
                </a:lnTo>
                <a:lnTo>
                  <a:pt x="591320" y="431042"/>
                </a:lnTo>
                <a:lnTo>
                  <a:pt x="604205" y="386657"/>
                </a:lnTo>
                <a:lnTo>
                  <a:pt x="609639" y="340674"/>
                </a:lnTo>
                <a:lnTo>
                  <a:pt x="607353" y="294091"/>
                </a:lnTo>
                <a:lnTo>
                  <a:pt x="597080" y="247904"/>
                </a:lnTo>
                <a:lnTo>
                  <a:pt x="583718" y="215595"/>
                </a:lnTo>
                <a:close/>
              </a:path>
              <a:path w="662940" h="663575">
                <a:moveTo>
                  <a:pt x="412119" y="77836"/>
                </a:moveTo>
                <a:lnTo>
                  <a:pt x="338298" y="77836"/>
                </a:lnTo>
                <a:lnTo>
                  <a:pt x="384765" y="83502"/>
                </a:lnTo>
                <a:lnTo>
                  <a:pt x="317874" y="333146"/>
                </a:lnTo>
                <a:lnTo>
                  <a:pt x="319639" y="338315"/>
                </a:lnTo>
                <a:lnTo>
                  <a:pt x="327640" y="344462"/>
                </a:lnTo>
                <a:lnTo>
                  <a:pt x="333089" y="344818"/>
                </a:lnTo>
                <a:lnTo>
                  <a:pt x="400955" y="305638"/>
                </a:lnTo>
                <a:lnTo>
                  <a:pt x="351072" y="305638"/>
                </a:lnTo>
                <a:lnTo>
                  <a:pt x="412119" y="77836"/>
                </a:lnTo>
                <a:close/>
              </a:path>
              <a:path w="662940" h="663575">
                <a:moveTo>
                  <a:pt x="607790" y="158928"/>
                </a:moveTo>
                <a:lnTo>
                  <a:pt x="604399" y="159372"/>
                </a:lnTo>
                <a:lnTo>
                  <a:pt x="555974" y="187338"/>
                </a:lnTo>
                <a:lnTo>
                  <a:pt x="555351" y="187655"/>
                </a:lnTo>
                <a:lnTo>
                  <a:pt x="555072" y="187858"/>
                </a:lnTo>
                <a:lnTo>
                  <a:pt x="351072" y="305638"/>
                </a:lnTo>
                <a:lnTo>
                  <a:pt x="400955" y="305638"/>
                </a:lnTo>
                <a:lnTo>
                  <a:pt x="556926" y="215595"/>
                </a:lnTo>
                <a:lnTo>
                  <a:pt x="583718" y="215595"/>
                </a:lnTo>
                <a:lnTo>
                  <a:pt x="578554" y="203111"/>
                </a:lnTo>
                <a:lnTo>
                  <a:pt x="602976" y="189001"/>
                </a:lnTo>
                <a:lnTo>
                  <a:pt x="629881" y="189001"/>
                </a:lnTo>
                <a:lnTo>
                  <a:pt x="618572" y="165595"/>
                </a:lnTo>
                <a:lnTo>
                  <a:pt x="616908" y="162738"/>
                </a:lnTo>
                <a:lnTo>
                  <a:pt x="614190" y="160642"/>
                </a:lnTo>
                <a:lnTo>
                  <a:pt x="607790" y="158928"/>
                </a:lnTo>
                <a:close/>
              </a:path>
              <a:path w="662940" h="663575">
                <a:moveTo>
                  <a:pt x="426406" y="24524"/>
                </a:moveTo>
                <a:lnTo>
                  <a:pt x="330726" y="24524"/>
                </a:lnTo>
                <a:lnTo>
                  <a:pt x="347684" y="24996"/>
                </a:lnTo>
                <a:lnTo>
                  <a:pt x="364662" y="26416"/>
                </a:lnTo>
                <a:lnTo>
                  <a:pt x="381624" y="28788"/>
                </a:lnTo>
                <a:lnTo>
                  <a:pt x="398532" y="32118"/>
                </a:lnTo>
                <a:lnTo>
                  <a:pt x="391229" y="59385"/>
                </a:lnTo>
                <a:lnTo>
                  <a:pt x="417064" y="59385"/>
                </a:lnTo>
                <a:lnTo>
                  <a:pt x="426406" y="24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888490" y="1147982"/>
            <a:ext cx="302895" cy="334010"/>
          </a:xfrm>
          <a:custGeom>
            <a:avLst/>
            <a:gdLst/>
            <a:ahLst/>
            <a:cxnLst/>
            <a:rect l="l" t="t" r="r" b="b"/>
            <a:pathLst>
              <a:path w="302895" h="334009">
                <a:moveTo>
                  <a:pt x="96050" y="0"/>
                </a:moveTo>
                <a:lnTo>
                  <a:pt x="92633" y="444"/>
                </a:lnTo>
                <a:lnTo>
                  <a:pt x="86906" y="3759"/>
                </a:lnTo>
                <a:lnTo>
                  <a:pt x="84823" y="6477"/>
                </a:lnTo>
                <a:lnTo>
                  <a:pt x="0" y="323062"/>
                </a:lnTo>
                <a:lnTo>
                  <a:pt x="1752" y="328231"/>
                </a:lnTo>
                <a:lnTo>
                  <a:pt x="7975" y="333019"/>
                </a:lnTo>
                <a:lnTo>
                  <a:pt x="10655" y="333883"/>
                </a:lnTo>
                <a:lnTo>
                  <a:pt x="15494" y="333883"/>
                </a:lnTo>
                <a:lnTo>
                  <a:pt x="17653" y="333336"/>
                </a:lnTo>
                <a:lnTo>
                  <a:pt x="83090" y="295554"/>
                </a:lnTo>
                <a:lnTo>
                  <a:pt x="33197" y="295554"/>
                </a:lnTo>
                <a:lnTo>
                  <a:pt x="90258" y="82588"/>
                </a:lnTo>
                <a:lnTo>
                  <a:pt x="149414" y="82588"/>
                </a:lnTo>
                <a:lnTo>
                  <a:pt x="140959" y="77131"/>
                </a:lnTo>
                <a:lnTo>
                  <a:pt x="96723" y="58458"/>
                </a:lnTo>
                <a:lnTo>
                  <a:pt x="104775" y="28422"/>
                </a:lnTo>
                <a:lnTo>
                  <a:pt x="167348" y="28422"/>
                </a:lnTo>
                <a:lnTo>
                  <a:pt x="148827" y="18381"/>
                </a:lnTo>
                <a:lnTo>
                  <a:pt x="99250" y="863"/>
                </a:lnTo>
                <a:lnTo>
                  <a:pt x="96050" y="0"/>
                </a:lnTo>
                <a:close/>
              </a:path>
              <a:path w="302895" h="334009">
                <a:moveTo>
                  <a:pt x="149414" y="82588"/>
                </a:moveTo>
                <a:lnTo>
                  <a:pt x="90258" y="82588"/>
                </a:lnTo>
                <a:lnTo>
                  <a:pt x="129893" y="99498"/>
                </a:lnTo>
                <a:lnTo>
                  <a:pt x="165677" y="122678"/>
                </a:lnTo>
                <a:lnTo>
                  <a:pt x="196975" y="151636"/>
                </a:lnTo>
                <a:lnTo>
                  <a:pt x="223151" y="185877"/>
                </a:lnTo>
                <a:lnTo>
                  <a:pt x="33197" y="295554"/>
                </a:lnTo>
                <a:lnTo>
                  <a:pt x="83090" y="295554"/>
                </a:lnTo>
                <a:lnTo>
                  <a:pt x="294669" y="173393"/>
                </a:lnTo>
                <a:lnTo>
                  <a:pt x="244767" y="173393"/>
                </a:lnTo>
                <a:lnTo>
                  <a:pt x="215711" y="135160"/>
                </a:lnTo>
                <a:lnTo>
                  <a:pt x="180865" y="102885"/>
                </a:lnTo>
                <a:lnTo>
                  <a:pt x="149414" y="82588"/>
                </a:lnTo>
                <a:close/>
              </a:path>
              <a:path w="302895" h="334009">
                <a:moveTo>
                  <a:pt x="167348" y="28422"/>
                </a:moveTo>
                <a:lnTo>
                  <a:pt x="104775" y="28422"/>
                </a:lnTo>
                <a:lnTo>
                  <a:pt x="155004" y="49023"/>
                </a:lnTo>
                <a:lnTo>
                  <a:pt x="200288" y="77790"/>
                </a:lnTo>
                <a:lnTo>
                  <a:pt x="239795" y="114086"/>
                </a:lnTo>
                <a:lnTo>
                  <a:pt x="272694" y="157276"/>
                </a:lnTo>
                <a:lnTo>
                  <a:pt x="244767" y="173393"/>
                </a:lnTo>
                <a:lnTo>
                  <a:pt x="294669" y="173393"/>
                </a:lnTo>
                <a:lnTo>
                  <a:pt x="299046" y="170865"/>
                </a:lnTo>
                <a:lnTo>
                  <a:pt x="301142" y="168135"/>
                </a:lnTo>
                <a:lnTo>
                  <a:pt x="302856" y="161747"/>
                </a:lnTo>
                <a:lnTo>
                  <a:pt x="302412" y="158343"/>
                </a:lnTo>
                <a:lnTo>
                  <a:pt x="300748" y="155473"/>
                </a:lnTo>
                <a:lnTo>
                  <a:pt x="270996" y="112120"/>
                </a:lnTo>
                <a:lnTo>
                  <a:pt x="235335" y="74496"/>
                </a:lnTo>
                <a:lnTo>
                  <a:pt x="194400" y="43088"/>
                </a:lnTo>
                <a:lnTo>
                  <a:pt x="167348" y="28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652342" y="1560927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40" h="78739">
                <a:moveTo>
                  <a:pt x="39077" y="0"/>
                </a:moveTo>
                <a:lnTo>
                  <a:pt x="23879" y="3077"/>
                </a:lnTo>
                <a:lnTo>
                  <a:pt x="11456" y="11463"/>
                </a:lnTo>
                <a:lnTo>
                  <a:pt x="3075" y="23890"/>
                </a:lnTo>
                <a:lnTo>
                  <a:pt x="0" y="39090"/>
                </a:lnTo>
                <a:lnTo>
                  <a:pt x="3075" y="54290"/>
                </a:lnTo>
                <a:lnTo>
                  <a:pt x="11456" y="66717"/>
                </a:lnTo>
                <a:lnTo>
                  <a:pt x="23879" y="75104"/>
                </a:lnTo>
                <a:lnTo>
                  <a:pt x="39077" y="78181"/>
                </a:lnTo>
                <a:lnTo>
                  <a:pt x="54283" y="75104"/>
                </a:lnTo>
                <a:lnTo>
                  <a:pt x="66709" y="66717"/>
                </a:lnTo>
                <a:lnTo>
                  <a:pt x="75093" y="54290"/>
                </a:lnTo>
                <a:lnTo>
                  <a:pt x="75308" y="53225"/>
                </a:lnTo>
                <a:lnTo>
                  <a:pt x="31292" y="53225"/>
                </a:lnTo>
                <a:lnTo>
                  <a:pt x="24942" y="46888"/>
                </a:lnTo>
                <a:lnTo>
                  <a:pt x="24942" y="31292"/>
                </a:lnTo>
                <a:lnTo>
                  <a:pt x="31292" y="24955"/>
                </a:lnTo>
                <a:lnTo>
                  <a:pt x="75308" y="24955"/>
                </a:lnTo>
                <a:lnTo>
                  <a:pt x="75093" y="23890"/>
                </a:lnTo>
                <a:lnTo>
                  <a:pt x="66709" y="11463"/>
                </a:lnTo>
                <a:lnTo>
                  <a:pt x="54283" y="3077"/>
                </a:lnTo>
                <a:lnTo>
                  <a:pt x="39077" y="0"/>
                </a:lnTo>
                <a:close/>
              </a:path>
              <a:path w="78740" h="78739">
                <a:moveTo>
                  <a:pt x="75308" y="24955"/>
                </a:moveTo>
                <a:lnTo>
                  <a:pt x="46888" y="24955"/>
                </a:lnTo>
                <a:lnTo>
                  <a:pt x="53225" y="31292"/>
                </a:lnTo>
                <a:lnTo>
                  <a:pt x="53225" y="46888"/>
                </a:lnTo>
                <a:lnTo>
                  <a:pt x="46888" y="53225"/>
                </a:lnTo>
                <a:lnTo>
                  <a:pt x="75308" y="53225"/>
                </a:lnTo>
                <a:lnTo>
                  <a:pt x="78168" y="39090"/>
                </a:lnTo>
                <a:lnTo>
                  <a:pt x="75308" y="24955"/>
                </a:lnTo>
                <a:close/>
              </a:path>
            </a:pathLst>
          </a:custGeom>
          <a:solidFill>
            <a:srgbClr val="ED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705564" y="1387943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40" h="78740">
                <a:moveTo>
                  <a:pt x="39090" y="0"/>
                </a:moveTo>
                <a:lnTo>
                  <a:pt x="23890" y="3076"/>
                </a:lnTo>
                <a:lnTo>
                  <a:pt x="11463" y="11461"/>
                </a:lnTo>
                <a:lnTo>
                  <a:pt x="3077" y="23885"/>
                </a:lnTo>
                <a:lnTo>
                  <a:pt x="0" y="39077"/>
                </a:lnTo>
                <a:lnTo>
                  <a:pt x="3077" y="54283"/>
                </a:lnTo>
                <a:lnTo>
                  <a:pt x="11463" y="66709"/>
                </a:lnTo>
                <a:lnTo>
                  <a:pt x="23890" y="75093"/>
                </a:lnTo>
                <a:lnTo>
                  <a:pt x="39090" y="78168"/>
                </a:lnTo>
                <a:lnTo>
                  <a:pt x="54290" y="75093"/>
                </a:lnTo>
                <a:lnTo>
                  <a:pt x="66717" y="66709"/>
                </a:lnTo>
                <a:lnTo>
                  <a:pt x="75104" y="54283"/>
                </a:lnTo>
                <a:lnTo>
                  <a:pt x="75318" y="53225"/>
                </a:lnTo>
                <a:lnTo>
                  <a:pt x="31292" y="53225"/>
                </a:lnTo>
                <a:lnTo>
                  <a:pt x="24955" y="46888"/>
                </a:lnTo>
                <a:lnTo>
                  <a:pt x="24955" y="31292"/>
                </a:lnTo>
                <a:lnTo>
                  <a:pt x="31292" y="24942"/>
                </a:lnTo>
                <a:lnTo>
                  <a:pt x="75318" y="24942"/>
                </a:lnTo>
                <a:lnTo>
                  <a:pt x="75104" y="23885"/>
                </a:lnTo>
                <a:lnTo>
                  <a:pt x="66717" y="11461"/>
                </a:lnTo>
                <a:lnTo>
                  <a:pt x="54290" y="3076"/>
                </a:lnTo>
                <a:lnTo>
                  <a:pt x="39090" y="0"/>
                </a:lnTo>
                <a:close/>
              </a:path>
              <a:path w="78740" h="78740">
                <a:moveTo>
                  <a:pt x="75318" y="24942"/>
                </a:moveTo>
                <a:lnTo>
                  <a:pt x="46888" y="24942"/>
                </a:lnTo>
                <a:lnTo>
                  <a:pt x="53225" y="31292"/>
                </a:lnTo>
                <a:lnTo>
                  <a:pt x="53225" y="46888"/>
                </a:lnTo>
                <a:lnTo>
                  <a:pt x="46888" y="53225"/>
                </a:lnTo>
                <a:lnTo>
                  <a:pt x="75318" y="53225"/>
                </a:lnTo>
                <a:lnTo>
                  <a:pt x="78181" y="39077"/>
                </a:lnTo>
                <a:lnTo>
                  <a:pt x="75318" y="24942"/>
                </a:lnTo>
                <a:close/>
              </a:path>
            </a:pathLst>
          </a:custGeom>
          <a:solidFill>
            <a:srgbClr val="ED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891859" y="1600854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40" h="78739">
                <a:moveTo>
                  <a:pt x="39090" y="0"/>
                </a:moveTo>
                <a:lnTo>
                  <a:pt x="23890" y="3076"/>
                </a:lnTo>
                <a:lnTo>
                  <a:pt x="11463" y="11461"/>
                </a:lnTo>
                <a:lnTo>
                  <a:pt x="3077" y="23885"/>
                </a:lnTo>
                <a:lnTo>
                  <a:pt x="0" y="39077"/>
                </a:lnTo>
                <a:lnTo>
                  <a:pt x="3077" y="54283"/>
                </a:lnTo>
                <a:lnTo>
                  <a:pt x="11463" y="66709"/>
                </a:lnTo>
                <a:lnTo>
                  <a:pt x="23890" y="75093"/>
                </a:lnTo>
                <a:lnTo>
                  <a:pt x="39090" y="78168"/>
                </a:lnTo>
                <a:lnTo>
                  <a:pt x="54290" y="75093"/>
                </a:lnTo>
                <a:lnTo>
                  <a:pt x="66717" y="66709"/>
                </a:lnTo>
                <a:lnTo>
                  <a:pt x="75104" y="54283"/>
                </a:lnTo>
                <a:lnTo>
                  <a:pt x="75318" y="53225"/>
                </a:lnTo>
                <a:lnTo>
                  <a:pt x="31305" y="53225"/>
                </a:lnTo>
                <a:lnTo>
                  <a:pt x="24955" y="46888"/>
                </a:lnTo>
                <a:lnTo>
                  <a:pt x="24955" y="31292"/>
                </a:lnTo>
                <a:lnTo>
                  <a:pt x="31305" y="24942"/>
                </a:lnTo>
                <a:lnTo>
                  <a:pt x="75318" y="24942"/>
                </a:lnTo>
                <a:lnTo>
                  <a:pt x="75104" y="23885"/>
                </a:lnTo>
                <a:lnTo>
                  <a:pt x="66717" y="11461"/>
                </a:lnTo>
                <a:lnTo>
                  <a:pt x="54290" y="3076"/>
                </a:lnTo>
                <a:lnTo>
                  <a:pt x="39090" y="0"/>
                </a:lnTo>
                <a:close/>
              </a:path>
              <a:path w="78740" h="78739">
                <a:moveTo>
                  <a:pt x="75318" y="24942"/>
                </a:moveTo>
                <a:lnTo>
                  <a:pt x="46888" y="24942"/>
                </a:lnTo>
                <a:lnTo>
                  <a:pt x="53225" y="31292"/>
                </a:lnTo>
                <a:lnTo>
                  <a:pt x="53225" y="46888"/>
                </a:lnTo>
                <a:lnTo>
                  <a:pt x="46888" y="53225"/>
                </a:lnTo>
                <a:lnTo>
                  <a:pt x="75318" y="53225"/>
                </a:lnTo>
                <a:lnTo>
                  <a:pt x="78181" y="39077"/>
                </a:lnTo>
                <a:lnTo>
                  <a:pt x="75318" y="24942"/>
                </a:lnTo>
                <a:close/>
              </a:path>
            </a:pathLst>
          </a:custGeom>
          <a:solidFill>
            <a:srgbClr val="ED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58799" y="1707300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40" h="78739">
                <a:moveTo>
                  <a:pt x="39090" y="0"/>
                </a:moveTo>
                <a:lnTo>
                  <a:pt x="23885" y="3077"/>
                </a:lnTo>
                <a:lnTo>
                  <a:pt x="11458" y="11463"/>
                </a:lnTo>
                <a:lnTo>
                  <a:pt x="3075" y="23890"/>
                </a:lnTo>
                <a:lnTo>
                  <a:pt x="0" y="39090"/>
                </a:lnTo>
                <a:lnTo>
                  <a:pt x="3075" y="54290"/>
                </a:lnTo>
                <a:lnTo>
                  <a:pt x="11458" y="66717"/>
                </a:lnTo>
                <a:lnTo>
                  <a:pt x="23885" y="75104"/>
                </a:lnTo>
                <a:lnTo>
                  <a:pt x="39090" y="78181"/>
                </a:lnTo>
                <a:lnTo>
                  <a:pt x="54290" y="75104"/>
                </a:lnTo>
                <a:lnTo>
                  <a:pt x="66717" y="66717"/>
                </a:lnTo>
                <a:lnTo>
                  <a:pt x="75104" y="54290"/>
                </a:lnTo>
                <a:lnTo>
                  <a:pt x="75319" y="53225"/>
                </a:lnTo>
                <a:lnTo>
                  <a:pt x="31280" y="53225"/>
                </a:lnTo>
                <a:lnTo>
                  <a:pt x="24942" y="46888"/>
                </a:lnTo>
                <a:lnTo>
                  <a:pt x="24942" y="31292"/>
                </a:lnTo>
                <a:lnTo>
                  <a:pt x="31280" y="24955"/>
                </a:lnTo>
                <a:lnTo>
                  <a:pt x="75319" y="24955"/>
                </a:lnTo>
                <a:lnTo>
                  <a:pt x="75104" y="23890"/>
                </a:lnTo>
                <a:lnTo>
                  <a:pt x="66717" y="11463"/>
                </a:lnTo>
                <a:lnTo>
                  <a:pt x="54290" y="3077"/>
                </a:lnTo>
                <a:lnTo>
                  <a:pt x="39090" y="0"/>
                </a:lnTo>
                <a:close/>
              </a:path>
              <a:path w="78740" h="78739">
                <a:moveTo>
                  <a:pt x="75319" y="24955"/>
                </a:moveTo>
                <a:lnTo>
                  <a:pt x="46875" y="24955"/>
                </a:lnTo>
                <a:lnTo>
                  <a:pt x="53225" y="31292"/>
                </a:lnTo>
                <a:lnTo>
                  <a:pt x="53225" y="46888"/>
                </a:lnTo>
                <a:lnTo>
                  <a:pt x="46875" y="53225"/>
                </a:lnTo>
                <a:lnTo>
                  <a:pt x="75319" y="53225"/>
                </a:lnTo>
                <a:lnTo>
                  <a:pt x="78181" y="39090"/>
                </a:lnTo>
                <a:lnTo>
                  <a:pt x="75319" y="24955"/>
                </a:lnTo>
                <a:close/>
              </a:path>
            </a:pathLst>
          </a:custGeom>
          <a:solidFill>
            <a:srgbClr val="ED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891856" y="172061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138" y="0"/>
                </a:moveTo>
                <a:lnTo>
                  <a:pt x="11696" y="1506"/>
                </a:lnTo>
                <a:lnTo>
                  <a:pt x="5611" y="5610"/>
                </a:lnTo>
                <a:lnTo>
                  <a:pt x="1506" y="11690"/>
                </a:lnTo>
                <a:lnTo>
                  <a:pt x="0" y="19126"/>
                </a:lnTo>
                <a:lnTo>
                  <a:pt x="1506" y="26561"/>
                </a:lnTo>
                <a:lnTo>
                  <a:pt x="5611" y="32642"/>
                </a:lnTo>
                <a:lnTo>
                  <a:pt x="11696" y="36746"/>
                </a:lnTo>
                <a:lnTo>
                  <a:pt x="19138" y="38252"/>
                </a:lnTo>
                <a:lnTo>
                  <a:pt x="26574" y="36746"/>
                </a:lnTo>
                <a:lnTo>
                  <a:pt x="32654" y="32642"/>
                </a:lnTo>
                <a:lnTo>
                  <a:pt x="36758" y="26561"/>
                </a:lnTo>
                <a:lnTo>
                  <a:pt x="38265" y="19126"/>
                </a:lnTo>
                <a:lnTo>
                  <a:pt x="36758" y="11690"/>
                </a:lnTo>
                <a:lnTo>
                  <a:pt x="32654" y="5610"/>
                </a:lnTo>
                <a:lnTo>
                  <a:pt x="26574" y="1506"/>
                </a:lnTo>
                <a:lnTo>
                  <a:pt x="191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812022" y="162746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126" y="0"/>
                </a:moveTo>
                <a:lnTo>
                  <a:pt x="11690" y="1504"/>
                </a:lnTo>
                <a:lnTo>
                  <a:pt x="5610" y="5605"/>
                </a:lnTo>
                <a:lnTo>
                  <a:pt x="1506" y="11685"/>
                </a:lnTo>
                <a:lnTo>
                  <a:pt x="0" y="19126"/>
                </a:lnTo>
                <a:lnTo>
                  <a:pt x="1506" y="26561"/>
                </a:lnTo>
                <a:lnTo>
                  <a:pt x="5610" y="32642"/>
                </a:lnTo>
                <a:lnTo>
                  <a:pt x="11690" y="36746"/>
                </a:lnTo>
                <a:lnTo>
                  <a:pt x="19126" y="38252"/>
                </a:lnTo>
                <a:lnTo>
                  <a:pt x="26567" y="36746"/>
                </a:lnTo>
                <a:lnTo>
                  <a:pt x="32646" y="32642"/>
                </a:lnTo>
                <a:lnTo>
                  <a:pt x="36748" y="26561"/>
                </a:lnTo>
                <a:lnTo>
                  <a:pt x="38252" y="19126"/>
                </a:lnTo>
                <a:lnTo>
                  <a:pt x="36748" y="11685"/>
                </a:lnTo>
                <a:lnTo>
                  <a:pt x="32646" y="5605"/>
                </a:lnTo>
                <a:lnTo>
                  <a:pt x="26567" y="1504"/>
                </a:lnTo>
                <a:lnTo>
                  <a:pt x="191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971703" y="133470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126" y="0"/>
                </a:moveTo>
                <a:lnTo>
                  <a:pt x="11690" y="1506"/>
                </a:lnTo>
                <a:lnTo>
                  <a:pt x="5610" y="5610"/>
                </a:lnTo>
                <a:lnTo>
                  <a:pt x="1506" y="11690"/>
                </a:lnTo>
                <a:lnTo>
                  <a:pt x="0" y="19126"/>
                </a:lnTo>
                <a:lnTo>
                  <a:pt x="1506" y="26568"/>
                </a:lnTo>
                <a:lnTo>
                  <a:pt x="5610" y="32653"/>
                </a:lnTo>
                <a:lnTo>
                  <a:pt x="11690" y="36758"/>
                </a:lnTo>
                <a:lnTo>
                  <a:pt x="19126" y="38265"/>
                </a:lnTo>
                <a:lnTo>
                  <a:pt x="26568" y="36758"/>
                </a:lnTo>
                <a:lnTo>
                  <a:pt x="32653" y="32653"/>
                </a:lnTo>
                <a:lnTo>
                  <a:pt x="36758" y="26568"/>
                </a:lnTo>
                <a:lnTo>
                  <a:pt x="38265" y="19126"/>
                </a:lnTo>
                <a:lnTo>
                  <a:pt x="36758" y="11690"/>
                </a:lnTo>
                <a:lnTo>
                  <a:pt x="32653" y="5610"/>
                </a:lnTo>
                <a:lnTo>
                  <a:pt x="26568" y="1506"/>
                </a:lnTo>
                <a:lnTo>
                  <a:pt x="19126" y="0"/>
                </a:lnTo>
                <a:close/>
              </a:path>
            </a:pathLst>
          </a:custGeom>
          <a:solidFill>
            <a:srgbClr val="ED1C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665638" y="172061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138" y="0"/>
                </a:moveTo>
                <a:lnTo>
                  <a:pt x="11696" y="1506"/>
                </a:lnTo>
                <a:lnTo>
                  <a:pt x="5611" y="5610"/>
                </a:lnTo>
                <a:lnTo>
                  <a:pt x="1506" y="11690"/>
                </a:lnTo>
                <a:lnTo>
                  <a:pt x="0" y="19126"/>
                </a:lnTo>
                <a:lnTo>
                  <a:pt x="1506" y="26561"/>
                </a:lnTo>
                <a:lnTo>
                  <a:pt x="5611" y="32642"/>
                </a:lnTo>
                <a:lnTo>
                  <a:pt x="11696" y="36746"/>
                </a:lnTo>
                <a:lnTo>
                  <a:pt x="19138" y="38252"/>
                </a:lnTo>
                <a:lnTo>
                  <a:pt x="26574" y="36746"/>
                </a:lnTo>
                <a:lnTo>
                  <a:pt x="32654" y="32642"/>
                </a:lnTo>
                <a:lnTo>
                  <a:pt x="36758" y="26561"/>
                </a:lnTo>
                <a:lnTo>
                  <a:pt x="38265" y="19126"/>
                </a:lnTo>
                <a:lnTo>
                  <a:pt x="36758" y="11690"/>
                </a:lnTo>
                <a:lnTo>
                  <a:pt x="32654" y="5610"/>
                </a:lnTo>
                <a:lnTo>
                  <a:pt x="26574" y="1506"/>
                </a:lnTo>
                <a:lnTo>
                  <a:pt x="191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732178" y="149439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138" y="0"/>
                </a:moveTo>
                <a:lnTo>
                  <a:pt x="11696" y="1506"/>
                </a:lnTo>
                <a:lnTo>
                  <a:pt x="5611" y="5610"/>
                </a:lnTo>
                <a:lnTo>
                  <a:pt x="1506" y="11690"/>
                </a:lnTo>
                <a:lnTo>
                  <a:pt x="0" y="19126"/>
                </a:lnTo>
                <a:lnTo>
                  <a:pt x="1506" y="26567"/>
                </a:lnTo>
                <a:lnTo>
                  <a:pt x="5611" y="32646"/>
                </a:lnTo>
                <a:lnTo>
                  <a:pt x="11696" y="36748"/>
                </a:lnTo>
                <a:lnTo>
                  <a:pt x="19138" y="38252"/>
                </a:lnTo>
                <a:lnTo>
                  <a:pt x="26574" y="36748"/>
                </a:lnTo>
                <a:lnTo>
                  <a:pt x="32654" y="32646"/>
                </a:lnTo>
                <a:lnTo>
                  <a:pt x="36758" y="26567"/>
                </a:lnTo>
                <a:lnTo>
                  <a:pt x="38265" y="19126"/>
                </a:lnTo>
                <a:lnTo>
                  <a:pt x="36758" y="11690"/>
                </a:lnTo>
                <a:lnTo>
                  <a:pt x="32654" y="5610"/>
                </a:lnTo>
                <a:lnTo>
                  <a:pt x="26574" y="1506"/>
                </a:lnTo>
                <a:lnTo>
                  <a:pt x="191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703805" y="1652309"/>
            <a:ext cx="55244" cy="40640"/>
          </a:xfrm>
          <a:custGeom>
            <a:avLst/>
            <a:gdLst/>
            <a:ahLst/>
            <a:cxnLst/>
            <a:rect l="l" t="t" r="r" b="b"/>
            <a:pathLst>
              <a:path w="55245" h="40639">
                <a:moveTo>
                  <a:pt x="41427" y="0"/>
                </a:moveTo>
                <a:lnTo>
                  <a:pt x="2501" y="19481"/>
                </a:lnTo>
                <a:lnTo>
                  <a:pt x="0" y="26962"/>
                </a:lnTo>
                <a:lnTo>
                  <a:pt x="5270" y="37503"/>
                </a:lnTo>
                <a:lnTo>
                  <a:pt x="9664" y="40030"/>
                </a:lnTo>
                <a:lnTo>
                  <a:pt x="16116" y="40030"/>
                </a:lnTo>
                <a:lnTo>
                  <a:pt x="18034" y="39598"/>
                </a:lnTo>
                <a:lnTo>
                  <a:pt x="52590" y="22313"/>
                </a:lnTo>
                <a:lnTo>
                  <a:pt x="55092" y="14820"/>
                </a:lnTo>
                <a:lnTo>
                  <a:pt x="48920" y="2501"/>
                </a:lnTo>
                <a:lnTo>
                  <a:pt x="414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996559" y="1532553"/>
            <a:ext cx="41910" cy="53340"/>
          </a:xfrm>
          <a:custGeom>
            <a:avLst/>
            <a:gdLst/>
            <a:ahLst/>
            <a:cxnLst/>
            <a:rect l="l" t="t" r="r" b="b"/>
            <a:pathLst>
              <a:path w="41909" h="53340">
                <a:moveTo>
                  <a:pt x="14820" y="0"/>
                </a:moveTo>
                <a:lnTo>
                  <a:pt x="2489" y="6159"/>
                </a:lnTo>
                <a:lnTo>
                  <a:pt x="0" y="13652"/>
                </a:lnTo>
                <a:lnTo>
                  <a:pt x="18567" y="50800"/>
                </a:lnTo>
                <a:lnTo>
                  <a:pt x="22986" y="53327"/>
                </a:lnTo>
                <a:lnTo>
                  <a:pt x="29425" y="53327"/>
                </a:lnTo>
                <a:lnTo>
                  <a:pt x="31330" y="52908"/>
                </a:lnTo>
                <a:lnTo>
                  <a:pt x="39281" y="48920"/>
                </a:lnTo>
                <a:lnTo>
                  <a:pt x="41782" y="41427"/>
                </a:lnTo>
                <a:lnTo>
                  <a:pt x="22313" y="2501"/>
                </a:lnTo>
                <a:lnTo>
                  <a:pt x="148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584267" y="1559393"/>
            <a:ext cx="41910" cy="66675"/>
          </a:xfrm>
          <a:custGeom>
            <a:avLst/>
            <a:gdLst/>
            <a:ahLst/>
            <a:cxnLst/>
            <a:rect l="l" t="t" r="r" b="b"/>
            <a:pathLst>
              <a:path w="41909" h="66675">
                <a:moveTo>
                  <a:pt x="24726" y="0"/>
                </a:moveTo>
                <a:lnTo>
                  <a:pt x="17665" y="3530"/>
                </a:lnTo>
                <a:lnTo>
                  <a:pt x="0" y="56514"/>
                </a:lnTo>
                <a:lnTo>
                  <a:pt x="3530" y="63588"/>
                </a:lnTo>
                <a:lnTo>
                  <a:pt x="11379" y="66205"/>
                </a:lnTo>
                <a:lnTo>
                  <a:pt x="12699" y="66408"/>
                </a:lnTo>
                <a:lnTo>
                  <a:pt x="19240" y="66408"/>
                </a:lnTo>
                <a:lnTo>
                  <a:pt x="24104" y="63106"/>
                </a:lnTo>
                <a:lnTo>
                  <a:pt x="41338" y="11417"/>
                </a:lnTo>
                <a:lnTo>
                  <a:pt x="37807" y="4356"/>
                </a:lnTo>
                <a:lnTo>
                  <a:pt x="247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37259" y="1466009"/>
            <a:ext cx="55244" cy="40640"/>
          </a:xfrm>
          <a:custGeom>
            <a:avLst/>
            <a:gdLst/>
            <a:ahLst/>
            <a:cxnLst/>
            <a:rect l="l" t="t" r="r" b="b"/>
            <a:pathLst>
              <a:path w="55245" h="40640">
                <a:moveTo>
                  <a:pt x="13665" y="0"/>
                </a:moveTo>
                <a:lnTo>
                  <a:pt x="6172" y="2501"/>
                </a:lnTo>
                <a:lnTo>
                  <a:pt x="0" y="14833"/>
                </a:lnTo>
                <a:lnTo>
                  <a:pt x="2501" y="22313"/>
                </a:lnTo>
                <a:lnTo>
                  <a:pt x="37071" y="39611"/>
                </a:lnTo>
                <a:lnTo>
                  <a:pt x="38976" y="40030"/>
                </a:lnTo>
                <a:lnTo>
                  <a:pt x="45427" y="40030"/>
                </a:lnTo>
                <a:lnTo>
                  <a:pt x="49834" y="37503"/>
                </a:lnTo>
                <a:lnTo>
                  <a:pt x="55105" y="26974"/>
                </a:lnTo>
                <a:lnTo>
                  <a:pt x="52603" y="19481"/>
                </a:lnTo>
                <a:lnTo>
                  <a:pt x="13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798716" y="1361328"/>
            <a:ext cx="25400" cy="52069"/>
          </a:xfrm>
          <a:custGeom>
            <a:avLst/>
            <a:gdLst/>
            <a:ahLst/>
            <a:cxnLst/>
            <a:rect l="l" t="t" r="r" b="b"/>
            <a:pathLst>
              <a:path w="25400" h="52069">
                <a:moveTo>
                  <a:pt x="19354" y="0"/>
                </a:moveTo>
                <a:lnTo>
                  <a:pt x="5575" y="0"/>
                </a:lnTo>
                <a:lnTo>
                  <a:pt x="0" y="5588"/>
                </a:lnTo>
                <a:lnTo>
                  <a:pt x="0" y="45974"/>
                </a:lnTo>
                <a:lnTo>
                  <a:pt x="5575" y="51562"/>
                </a:lnTo>
                <a:lnTo>
                  <a:pt x="19354" y="51562"/>
                </a:lnTo>
                <a:lnTo>
                  <a:pt x="24955" y="45974"/>
                </a:lnTo>
                <a:lnTo>
                  <a:pt x="24955" y="5588"/>
                </a:lnTo>
                <a:lnTo>
                  <a:pt x="193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997110" y="1266963"/>
            <a:ext cx="54610" cy="53340"/>
          </a:xfrm>
          <a:custGeom>
            <a:avLst/>
            <a:gdLst/>
            <a:ahLst/>
            <a:cxnLst/>
            <a:rect l="l" t="t" r="r" b="b"/>
            <a:pathLst>
              <a:path w="54609" h="53340">
                <a:moveTo>
                  <a:pt x="17627" y="0"/>
                </a:moveTo>
                <a:lnTo>
                  <a:pt x="9728" y="0"/>
                </a:lnTo>
                <a:lnTo>
                  <a:pt x="0" y="9740"/>
                </a:lnTo>
                <a:lnTo>
                  <a:pt x="0" y="17640"/>
                </a:lnTo>
                <a:lnTo>
                  <a:pt x="33909" y="51561"/>
                </a:lnTo>
                <a:lnTo>
                  <a:pt x="37096" y="52768"/>
                </a:lnTo>
                <a:lnTo>
                  <a:pt x="43484" y="52768"/>
                </a:lnTo>
                <a:lnTo>
                  <a:pt x="46685" y="51561"/>
                </a:lnTo>
                <a:lnTo>
                  <a:pt x="53987" y="44246"/>
                </a:lnTo>
                <a:lnTo>
                  <a:pt x="53987" y="36347"/>
                </a:lnTo>
                <a:lnTo>
                  <a:pt x="17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957179" y="1692785"/>
            <a:ext cx="41275" cy="40005"/>
          </a:xfrm>
          <a:custGeom>
            <a:avLst/>
            <a:gdLst/>
            <a:ahLst/>
            <a:cxnLst/>
            <a:rect l="l" t="t" r="r" b="b"/>
            <a:pathLst>
              <a:path w="41275" h="40005">
                <a:moveTo>
                  <a:pt x="30949" y="0"/>
                </a:moveTo>
                <a:lnTo>
                  <a:pt x="23050" y="0"/>
                </a:lnTo>
                <a:lnTo>
                  <a:pt x="0" y="23050"/>
                </a:lnTo>
                <a:lnTo>
                  <a:pt x="0" y="30937"/>
                </a:lnTo>
                <a:lnTo>
                  <a:pt x="7302" y="38252"/>
                </a:lnTo>
                <a:lnTo>
                  <a:pt x="10502" y="39471"/>
                </a:lnTo>
                <a:lnTo>
                  <a:pt x="16878" y="39471"/>
                </a:lnTo>
                <a:lnTo>
                  <a:pt x="20078" y="38252"/>
                </a:lnTo>
                <a:lnTo>
                  <a:pt x="40690" y="17627"/>
                </a:lnTo>
                <a:lnTo>
                  <a:pt x="40690" y="9740"/>
                </a:lnTo>
                <a:lnTo>
                  <a:pt x="309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918478" y="1560924"/>
            <a:ext cx="38735" cy="25400"/>
          </a:xfrm>
          <a:custGeom>
            <a:avLst/>
            <a:gdLst/>
            <a:ahLst/>
            <a:cxnLst/>
            <a:rect l="l" t="t" r="r" b="b"/>
            <a:pathLst>
              <a:path w="38734" h="25400">
                <a:moveTo>
                  <a:pt x="32677" y="0"/>
                </a:moveTo>
                <a:lnTo>
                  <a:pt x="5587" y="0"/>
                </a:lnTo>
                <a:lnTo>
                  <a:pt x="0" y="5587"/>
                </a:lnTo>
                <a:lnTo>
                  <a:pt x="0" y="19367"/>
                </a:lnTo>
                <a:lnTo>
                  <a:pt x="5587" y="24955"/>
                </a:lnTo>
                <a:lnTo>
                  <a:pt x="32677" y="24955"/>
                </a:lnTo>
                <a:lnTo>
                  <a:pt x="38252" y="19367"/>
                </a:lnTo>
                <a:lnTo>
                  <a:pt x="38252" y="5587"/>
                </a:lnTo>
                <a:lnTo>
                  <a:pt x="32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420196" y="2009406"/>
            <a:ext cx="752361" cy="7518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73" name="object 9"/>
          <p:cNvSpPr txBox="1"/>
          <p:nvPr/>
        </p:nvSpPr>
        <p:spPr>
          <a:xfrm>
            <a:off x="7580353" y="3109321"/>
            <a:ext cx="311165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b="1" spc="-5" dirty="0">
                <a:solidFill>
                  <a:srgbClr val="FFFFFF"/>
                </a:solidFill>
                <a:latin typeface="Calibri"/>
                <a:cs typeface="Calibri"/>
              </a:rPr>
              <a:t>Индивидуальное</a:t>
            </a:r>
            <a:r>
              <a:rPr lang="ru-RU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ru-RU"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меню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по  запросу</a:t>
            </a:r>
            <a:endParaRPr sz="2000" b="1" spc="-5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7788" y="1323121"/>
            <a:ext cx="1611764" cy="669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702" y="242051"/>
            <a:ext cx="8750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" dirty="0"/>
              <a:t>Меню</a:t>
            </a:r>
            <a:endParaRPr sz="2500"/>
          </a:p>
        </p:txBody>
      </p:sp>
      <p:sp>
        <p:nvSpPr>
          <p:cNvPr id="6" name="object 6"/>
          <p:cNvSpPr txBox="1"/>
          <p:nvPr/>
        </p:nvSpPr>
        <p:spPr>
          <a:xfrm>
            <a:off x="1125828" y="2053215"/>
            <a:ext cx="4241800" cy="205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3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Каша рисовая /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пшенная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/ овсяная  Блинчик с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ягодной начинкой/с мясом  Сметана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Чай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лимоном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Салфетка для гигиены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рук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83067" y="6090422"/>
            <a:ext cx="194794" cy="204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93220" y="3765199"/>
            <a:ext cx="3531544" cy="2980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80923" y="5337026"/>
            <a:ext cx="840933" cy="8714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59628" y="6474224"/>
            <a:ext cx="194794" cy="2042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76712" y="490763"/>
            <a:ext cx="8915400" cy="0"/>
          </a:xfrm>
          <a:custGeom>
            <a:avLst/>
            <a:gdLst/>
            <a:ahLst/>
            <a:cxnLst/>
            <a:rect l="l" t="t" r="r" b="b"/>
            <a:pathLst>
              <a:path w="8915400">
                <a:moveTo>
                  <a:pt x="0" y="0"/>
                </a:moveTo>
                <a:lnTo>
                  <a:pt x="891529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1321" y="3425992"/>
            <a:ext cx="218478" cy="2144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1321" y="3877661"/>
            <a:ext cx="218478" cy="2144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1321" y="3033905"/>
            <a:ext cx="218478" cy="2144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1321" y="2670987"/>
            <a:ext cx="218478" cy="2144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1321" y="2262380"/>
            <a:ext cx="218478" cy="2144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42535" y="962253"/>
            <a:ext cx="6149467" cy="48463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35697" y="7010565"/>
            <a:ext cx="1579102" cy="33145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80394" y="7187967"/>
            <a:ext cx="7465059" cy="0"/>
          </a:xfrm>
          <a:custGeom>
            <a:avLst/>
            <a:gdLst/>
            <a:ahLst/>
            <a:cxnLst/>
            <a:rect l="l" t="t" r="r" b="b"/>
            <a:pathLst>
              <a:path w="7465059">
                <a:moveTo>
                  <a:pt x="746488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11F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1170</TotalTime>
  <Words>852</Words>
  <Application>Microsoft Office PowerPoint</Application>
  <PresentationFormat>Произвольный</PresentationFormat>
  <Paragraphs>207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Myriad Pro</vt:lpstr>
      <vt:lpstr>Times New Roman</vt:lpstr>
      <vt:lpstr>Office Theme</vt:lpstr>
      <vt:lpstr>Презентация PowerPoint</vt:lpstr>
      <vt:lpstr>О компании</vt:lpstr>
      <vt:lpstr>Ценности компании</vt:lpstr>
      <vt:lpstr>Наши преимущества</vt:lpstr>
      <vt:lpstr>Формат сотрудничества</vt:lpstr>
      <vt:lpstr>Расположение кафе МУ-МУ в Москве</vt:lpstr>
      <vt:lpstr>Близость кафе МУ-МУ к аэропортам и вокзалам</vt:lpstr>
      <vt:lpstr>Широкий выбор блюд – на любой вкус</vt:lpstr>
      <vt:lpstr>Меню</vt:lpstr>
      <vt:lpstr>Меню</vt:lpstr>
      <vt:lpstr>Меню</vt:lpstr>
      <vt:lpstr>Формат сотрудничества</vt:lpstr>
      <vt:lpstr>Как воспользоваться сервисом</vt:lpstr>
      <vt:lpstr>Наши партнёры</vt:lpstr>
      <vt:lpstr>Благодарим за внимание! cafemumu.ru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presentation_ MU_MU_питание тур групп_3</dc:title>
  <dc:creator>Oxi</dc:creator>
  <cp:lastModifiedBy>Александрова Светлана</cp:lastModifiedBy>
  <cp:revision>57</cp:revision>
  <dcterms:created xsi:type="dcterms:W3CDTF">2019-10-26T11:35:09Z</dcterms:created>
  <dcterms:modified xsi:type="dcterms:W3CDTF">2022-02-22T12:32:44Z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2019-10-26T00:00:00Z</vt:filetime>
  </property>
  <property fmtid="{D5CDD505-2E9C-101B-9397-08002B2CF9AE}" pid="3" name="Creator">
    <vt:lpwstr>Adobe Illustrator CC 22.0 (Windows)</vt:lpwstr>
  </property>
  <property fmtid="{D5CDD505-2E9C-101B-9397-08002B2CF9AE}" pid="4" name="LastSaved">
    <vt:filetime>2019-10-26T00:00:00Z</vt:filetime>
  </property>
</Properties>
</file>